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6"/>
  </p:notesMasterIdLst>
  <p:sldIdLst>
    <p:sldId id="256" r:id="rId2"/>
    <p:sldId id="259" r:id="rId3"/>
    <p:sldId id="268" r:id="rId4"/>
    <p:sldId id="285" r:id="rId5"/>
    <p:sldId id="266" r:id="rId6"/>
    <p:sldId id="286" r:id="rId7"/>
    <p:sldId id="287" r:id="rId8"/>
    <p:sldId id="288" r:id="rId9"/>
    <p:sldId id="289" r:id="rId10"/>
    <p:sldId id="290" r:id="rId11"/>
    <p:sldId id="291" r:id="rId12"/>
    <p:sldId id="292" r:id="rId13"/>
    <p:sldId id="293" r:id="rId14"/>
    <p:sldId id="295" r:id="rId15"/>
  </p:sldIdLst>
  <p:sldSz cx="9144000" cy="5143500" type="screen16x9"/>
  <p:notesSz cx="6858000" cy="9144000"/>
  <p:embeddedFontLst>
    <p:embeddedFont>
      <p:font typeface="Anton" pitchFamily="2" charset="0"/>
      <p:regular r:id="rId17"/>
    </p:embeddedFont>
    <p:embeddedFont>
      <p:font typeface="Bebas Neue" panose="020B0606020202050201" pitchFamily="34" charset="0"/>
      <p:regular r:id="rId18"/>
    </p:embeddedFont>
    <p:embeddedFont>
      <p:font typeface="Berlin Sans FB Demi" panose="020E0802020502020306" pitchFamily="34" charset="0"/>
      <p:bold r:id="rId19"/>
    </p:embeddedFont>
    <p:embeddedFont>
      <p:font typeface="Catamaran" panose="020B0604020202020204" charset="0"/>
      <p:regular r:id="rId20"/>
      <p:bold r:id="rId21"/>
    </p:embeddedFont>
    <p:embeddedFont>
      <p:font typeface="Franklin Gothic Heavy" panose="020B0903020102020204" pitchFamily="34" charset="0"/>
      <p:regular r:id="rId22"/>
      <p:italic r:id="rId23"/>
    </p:embeddedFont>
    <p:embeddedFont>
      <p:font typeface="Open Sans" panose="020B060603050402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577CEE3-539C-40FE-893D-AA8995659627}">
  <a:tblStyle styleId="{9577CEE3-539C-40FE-893D-AA899565962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DEB3D44-4C40-461C-A485-2735CCE0399F}"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86900" autoAdjust="0"/>
  </p:normalViewPr>
  <p:slideViewPr>
    <p:cSldViewPr snapToGrid="0">
      <p:cViewPr varScale="1">
        <p:scale>
          <a:sx n="113" d="100"/>
          <a:sy n="113" d="100"/>
        </p:scale>
        <p:origin x="1099" y="1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jpeg>
</file>

<file path=ppt/media/image10.png>
</file>

<file path=ppt/media/image2.jpe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96382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93985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57754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9053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
        <p:cNvGrpSpPr/>
        <p:nvPr/>
      </p:nvGrpSpPr>
      <p:grpSpPr>
        <a:xfrm>
          <a:off x="0" y="0"/>
          <a:ext cx="0" cy="0"/>
          <a:chOff x="0" y="0"/>
          <a:chExt cx="0" cy="0"/>
        </a:xfrm>
      </p:grpSpPr>
      <p:sp>
        <p:nvSpPr>
          <p:cNvPr id="985" name="Google Shape;985;gd1bf8d60a4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 name="Google Shape;986;gd1bf8d60a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d1bf8d60a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d1bf8d60a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14913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93568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2236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7054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2944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rot="10800000" flipH="1">
            <a:off x="945475" y="3635250"/>
            <a:ext cx="2699775" cy="2633450"/>
            <a:chOff x="661125" y="2751225"/>
            <a:chExt cx="2699775" cy="2633450"/>
          </a:xfrm>
        </p:grpSpPr>
        <p:sp>
          <p:nvSpPr>
            <p:cNvPr id="11" name="Google Shape;11;p2"/>
            <p:cNvSpPr/>
            <p:nvPr/>
          </p:nvSpPr>
          <p:spPr>
            <a:xfrm>
              <a:off x="661125" y="2918175"/>
              <a:ext cx="78450" cy="888175"/>
            </a:xfrm>
            <a:custGeom>
              <a:avLst/>
              <a:gdLst/>
              <a:ahLst/>
              <a:cxnLst/>
              <a:rect l="l" t="t" r="r" b="b"/>
              <a:pathLst>
                <a:path w="3138" h="35527" extrusionOk="0">
                  <a:moveTo>
                    <a:pt x="1429" y="32996"/>
                  </a:moveTo>
                  <a:cubicBezTo>
                    <a:pt x="912" y="33169"/>
                    <a:pt x="534" y="33653"/>
                    <a:pt x="534" y="34228"/>
                  </a:cubicBezTo>
                  <a:cubicBezTo>
                    <a:pt x="534" y="34943"/>
                    <a:pt x="1117" y="35526"/>
                    <a:pt x="1840" y="35526"/>
                  </a:cubicBezTo>
                  <a:cubicBezTo>
                    <a:pt x="2555" y="35526"/>
                    <a:pt x="3138" y="34943"/>
                    <a:pt x="3138" y="34228"/>
                  </a:cubicBezTo>
                  <a:cubicBezTo>
                    <a:pt x="3138" y="33653"/>
                    <a:pt x="2768" y="33169"/>
                    <a:pt x="2243" y="32996"/>
                  </a:cubicBezTo>
                  <a:lnTo>
                    <a:pt x="2243" y="0"/>
                  </a:lnTo>
                  <a:lnTo>
                    <a:pt x="0" y="0"/>
                  </a:lnTo>
                  <a:lnTo>
                    <a:pt x="0" y="822"/>
                  </a:lnTo>
                  <a:lnTo>
                    <a:pt x="1429" y="822"/>
                  </a:ln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366975" y="2751225"/>
              <a:ext cx="245625" cy="1823950"/>
            </a:xfrm>
            <a:custGeom>
              <a:avLst/>
              <a:gdLst/>
              <a:ahLst/>
              <a:cxnLst/>
              <a:rect l="l" t="t" r="r" b="b"/>
              <a:pathLst>
                <a:path w="9825" h="72958" extrusionOk="0">
                  <a:moveTo>
                    <a:pt x="822" y="0"/>
                  </a:moveTo>
                  <a:lnTo>
                    <a:pt x="1" y="0"/>
                  </a:lnTo>
                  <a:lnTo>
                    <a:pt x="1" y="13118"/>
                  </a:lnTo>
                  <a:lnTo>
                    <a:pt x="9003" y="22121"/>
                  </a:lnTo>
                  <a:lnTo>
                    <a:pt x="9003" y="49055"/>
                  </a:lnTo>
                  <a:lnTo>
                    <a:pt x="1627" y="56431"/>
                  </a:lnTo>
                  <a:lnTo>
                    <a:pt x="1627" y="70403"/>
                  </a:lnTo>
                  <a:cubicBezTo>
                    <a:pt x="1085" y="70559"/>
                    <a:pt x="682" y="71052"/>
                    <a:pt x="682" y="71652"/>
                  </a:cubicBezTo>
                  <a:cubicBezTo>
                    <a:pt x="682" y="72366"/>
                    <a:pt x="1266" y="72958"/>
                    <a:pt x="1988" y="72958"/>
                  </a:cubicBezTo>
                  <a:cubicBezTo>
                    <a:pt x="2711" y="72958"/>
                    <a:pt x="3294" y="72366"/>
                    <a:pt x="3294" y="71652"/>
                  </a:cubicBezTo>
                  <a:cubicBezTo>
                    <a:pt x="3294" y="71093"/>
                    <a:pt x="2941" y="70617"/>
                    <a:pt x="2440" y="70436"/>
                  </a:cubicBezTo>
                  <a:lnTo>
                    <a:pt x="2440" y="56768"/>
                  </a:lnTo>
                  <a:lnTo>
                    <a:pt x="9825" y="49392"/>
                  </a:lnTo>
                  <a:lnTo>
                    <a:pt x="9825" y="21784"/>
                  </a:lnTo>
                  <a:lnTo>
                    <a:pt x="822" y="12781"/>
                  </a:lnTo>
                  <a:lnTo>
                    <a:pt x="822" y="0"/>
                  </a:ln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924300" y="2751225"/>
              <a:ext cx="264325" cy="2033625"/>
            </a:xfrm>
            <a:custGeom>
              <a:avLst/>
              <a:gdLst/>
              <a:ahLst/>
              <a:cxnLst/>
              <a:rect l="l" t="t" r="r" b="b"/>
              <a:pathLst>
                <a:path w="10573" h="81345" extrusionOk="0">
                  <a:moveTo>
                    <a:pt x="9751" y="23591"/>
                  </a:moveTo>
                  <a:lnTo>
                    <a:pt x="896" y="23591"/>
                  </a:lnTo>
                  <a:lnTo>
                    <a:pt x="896" y="78806"/>
                  </a:lnTo>
                  <a:cubicBezTo>
                    <a:pt x="370" y="78979"/>
                    <a:pt x="1" y="79463"/>
                    <a:pt x="1" y="80038"/>
                  </a:cubicBezTo>
                  <a:cubicBezTo>
                    <a:pt x="1" y="80753"/>
                    <a:pt x="584" y="81344"/>
                    <a:pt x="1298" y="81344"/>
                  </a:cubicBezTo>
                  <a:cubicBezTo>
                    <a:pt x="2021" y="81344"/>
                    <a:pt x="2605" y="80753"/>
                    <a:pt x="2605" y="80038"/>
                  </a:cubicBezTo>
                  <a:cubicBezTo>
                    <a:pt x="2605" y="79463"/>
                    <a:pt x="2227" y="78979"/>
                    <a:pt x="1709" y="78806"/>
                  </a:cubicBezTo>
                  <a:lnTo>
                    <a:pt x="1709" y="24404"/>
                  </a:lnTo>
                  <a:lnTo>
                    <a:pt x="10572" y="24404"/>
                  </a:lnTo>
                  <a:lnTo>
                    <a:pt x="10572" y="0"/>
                  </a:lnTo>
                  <a:lnTo>
                    <a:pt x="9751" y="0"/>
                  </a:ln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61125" y="4193000"/>
              <a:ext cx="136575" cy="1191675"/>
            </a:xfrm>
            <a:custGeom>
              <a:avLst/>
              <a:gdLst/>
              <a:ahLst/>
              <a:cxnLst/>
              <a:rect l="l" t="t" r="r" b="b"/>
              <a:pathLst>
                <a:path w="5463" h="47667" extrusionOk="0">
                  <a:moveTo>
                    <a:pt x="4567" y="45129"/>
                  </a:moveTo>
                  <a:lnTo>
                    <a:pt x="4567" y="0"/>
                  </a:lnTo>
                  <a:lnTo>
                    <a:pt x="0" y="0"/>
                  </a:lnTo>
                  <a:lnTo>
                    <a:pt x="0" y="822"/>
                  </a:lnTo>
                  <a:lnTo>
                    <a:pt x="3746" y="822"/>
                  </a:lnTo>
                  <a:lnTo>
                    <a:pt x="3746" y="45129"/>
                  </a:lnTo>
                  <a:cubicBezTo>
                    <a:pt x="3228" y="45301"/>
                    <a:pt x="2850" y="45786"/>
                    <a:pt x="2850" y="46361"/>
                  </a:cubicBezTo>
                  <a:cubicBezTo>
                    <a:pt x="2850" y="47084"/>
                    <a:pt x="3434" y="47667"/>
                    <a:pt x="4157" y="47667"/>
                  </a:cubicBezTo>
                  <a:cubicBezTo>
                    <a:pt x="4879" y="47667"/>
                    <a:pt x="5463" y="47084"/>
                    <a:pt x="5463" y="46361"/>
                  </a:cubicBezTo>
                  <a:cubicBezTo>
                    <a:pt x="5463" y="45786"/>
                    <a:pt x="5085" y="45301"/>
                    <a:pt x="4567" y="45129"/>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61125" y="4097725"/>
              <a:ext cx="210700" cy="779125"/>
            </a:xfrm>
            <a:custGeom>
              <a:avLst/>
              <a:gdLst/>
              <a:ahLst/>
              <a:cxnLst/>
              <a:rect l="l" t="t" r="r" b="b"/>
              <a:pathLst>
                <a:path w="8428" h="31165" extrusionOk="0">
                  <a:moveTo>
                    <a:pt x="7532" y="28626"/>
                  </a:moveTo>
                  <a:lnTo>
                    <a:pt x="7532" y="0"/>
                  </a:lnTo>
                  <a:lnTo>
                    <a:pt x="0" y="0"/>
                  </a:lnTo>
                  <a:lnTo>
                    <a:pt x="0" y="813"/>
                  </a:lnTo>
                  <a:lnTo>
                    <a:pt x="6711" y="813"/>
                  </a:lnTo>
                  <a:lnTo>
                    <a:pt x="6711" y="28626"/>
                  </a:lnTo>
                  <a:cubicBezTo>
                    <a:pt x="6194" y="28799"/>
                    <a:pt x="5816" y="29283"/>
                    <a:pt x="5816" y="29858"/>
                  </a:cubicBezTo>
                  <a:cubicBezTo>
                    <a:pt x="5816" y="30581"/>
                    <a:pt x="6399" y="31164"/>
                    <a:pt x="7122" y="31164"/>
                  </a:cubicBezTo>
                  <a:cubicBezTo>
                    <a:pt x="7845" y="31164"/>
                    <a:pt x="8428" y="30581"/>
                    <a:pt x="8428" y="29858"/>
                  </a:cubicBezTo>
                  <a:cubicBezTo>
                    <a:pt x="8428" y="29283"/>
                    <a:pt x="8050" y="28799"/>
                    <a:pt x="7532" y="28626"/>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61125" y="3995450"/>
              <a:ext cx="293250" cy="1116525"/>
            </a:xfrm>
            <a:custGeom>
              <a:avLst/>
              <a:gdLst/>
              <a:ahLst/>
              <a:cxnLst/>
              <a:rect l="l" t="t" r="r" b="b"/>
              <a:pathLst>
                <a:path w="11730" h="44661" extrusionOk="0">
                  <a:moveTo>
                    <a:pt x="10835" y="42122"/>
                  </a:moveTo>
                  <a:lnTo>
                    <a:pt x="10835" y="0"/>
                  </a:lnTo>
                  <a:lnTo>
                    <a:pt x="0" y="0"/>
                  </a:lnTo>
                  <a:lnTo>
                    <a:pt x="0" y="814"/>
                  </a:lnTo>
                  <a:lnTo>
                    <a:pt x="10021" y="814"/>
                  </a:lnTo>
                  <a:lnTo>
                    <a:pt x="10021" y="42122"/>
                  </a:lnTo>
                  <a:cubicBezTo>
                    <a:pt x="9496" y="42295"/>
                    <a:pt x="9126" y="42780"/>
                    <a:pt x="9126" y="43355"/>
                  </a:cubicBezTo>
                  <a:cubicBezTo>
                    <a:pt x="9126" y="44077"/>
                    <a:pt x="9709" y="44661"/>
                    <a:pt x="10424" y="44661"/>
                  </a:cubicBezTo>
                  <a:cubicBezTo>
                    <a:pt x="11147" y="44661"/>
                    <a:pt x="11730" y="44077"/>
                    <a:pt x="11730" y="43355"/>
                  </a:cubicBezTo>
                  <a:cubicBezTo>
                    <a:pt x="11730" y="42780"/>
                    <a:pt x="11352" y="42295"/>
                    <a:pt x="10835" y="4212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61125" y="3906725"/>
              <a:ext cx="388750" cy="833775"/>
            </a:xfrm>
            <a:custGeom>
              <a:avLst/>
              <a:gdLst/>
              <a:ahLst/>
              <a:cxnLst/>
              <a:rect l="l" t="t" r="r" b="b"/>
              <a:pathLst>
                <a:path w="15550" h="33351" extrusionOk="0">
                  <a:moveTo>
                    <a:pt x="14654" y="30812"/>
                  </a:moveTo>
                  <a:lnTo>
                    <a:pt x="14654" y="1"/>
                  </a:lnTo>
                  <a:lnTo>
                    <a:pt x="0" y="1"/>
                  </a:lnTo>
                  <a:lnTo>
                    <a:pt x="0" y="822"/>
                  </a:lnTo>
                  <a:lnTo>
                    <a:pt x="13833" y="822"/>
                  </a:lnTo>
                  <a:lnTo>
                    <a:pt x="13833" y="30812"/>
                  </a:lnTo>
                  <a:cubicBezTo>
                    <a:pt x="13315" y="30985"/>
                    <a:pt x="12946" y="31469"/>
                    <a:pt x="12946" y="32044"/>
                  </a:cubicBezTo>
                  <a:cubicBezTo>
                    <a:pt x="12946" y="32767"/>
                    <a:pt x="13529" y="33350"/>
                    <a:pt x="14243" y="33350"/>
                  </a:cubicBezTo>
                  <a:cubicBezTo>
                    <a:pt x="14966" y="33350"/>
                    <a:pt x="15549" y="32767"/>
                    <a:pt x="15549" y="32044"/>
                  </a:cubicBezTo>
                  <a:cubicBezTo>
                    <a:pt x="15549" y="31469"/>
                    <a:pt x="15172" y="30985"/>
                    <a:pt x="14654" y="3081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61125" y="2832325"/>
              <a:ext cx="487100" cy="2112700"/>
            </a:xfrm>
            <a:custGeom>
              <a:avLst/>
              <a:gdLst/>
              <a:ahLst/>
              <a:cxnLst/>
              <a:rect l="l" t="t" r="r" b="b"/>
              <a:pathLst>
                <a:path w="19484" h="84508" extrusionOk="0">
                  <a:moveTo>
                    <a:pt x="18589" y="81969"/>
                  </a:moveTo>
                  <a:lnTo>
                    <a:pt x="18589" y="39724"/>
                  </a:lnTo>
                  <a:lnTo>
                    <a:pt x="5191" y="39724"/>
                  </a:lnTo>
                  <a:lnTo>
                    <a:pt x="5191" y="1"/>
                  </a:lnTo>
                  <a:lnTo>
                    <a:pt x="0" y="1"/>
                  </a:lnTo>
                  <a:lnTo>
                    <a:pt x="0" y="814"/>
                  </a:lnTo>
                  <a:lnTo>
                    <a:pt x="4370" y="814"/>
                  </a:lnTo>
                  <a:lnTo>
                    <a:pt x="4370" y="40546"/>
                  </a:lnTo>
                  <a:lnTo>
                    <a:pt x="17767" y="40546"/>
                  </a:lnTo>
                  <a:lnTo>
                    <a:pt x="17767" y="81969"/>
                  </a:lnTo>
                  <a:cubicBezTo>
                    <a:pt x="17250" y="82142"/>
                    <a:pt x="16872" y="82626"/>
                    <a:pt x="16872" y="83201"/>
                  </a:cubicBezTo>
                  <a:cubicBezTo>
                    <a:pt x="16872" y="83924"/>
                    <a:pt x="17463" y="84507"/>
                    <a:pt x="18178" y="84507"/>
                  </a:cubicBezTo>
                  <a:cubicBezTo>
                    <a:pt x="18901" y="84507"/>
                    <a:pt x="19484" y="83924"/>
                    <a:pt x="19484" y="83201"/>
                  </a:cubicBezTo>
                  <a:cubicBezTo>
                    <a:pt x="19484" y="82626"/>
                    <a:pt x="19106" y="82142"/>
                    <a:pt x="18589" y="81969"/>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61750" y="2751225"/>
              <a:ext cx="410725" cy="2406750"/>
            </a:xfrm>
            <a:custGeom>
              <a:avLst/>
              <a:gdLst/>
              <a:ahLst/>
              <a:cxnLst/>
              <a:rect l="l" t="t" r="r" b="b"/>
              <a:pathLst>
                <a:path w="16429" h="96270" extrusionOk="0">
                  <a:moveTo>
                    <a:pt x="15533" y="93731"/>
                  </a:moveTo>
                  <a:lnTo>
                    <a:pt x="15533" y="38730"/>
                  </a:lnTo>
                  <a:lnTo>
                    <a:pt x="822" y="38730"/>
                  </a:lnTo>
                  <a:lnTo>
                    <a:pt x="822" y="0"/>
                  </a:lnTo>
                  <a:lnTo>
                    <a:pt x="0" y="0"/>
                  </a:lnTo>
                  <a:lnTo>
                    <a:pt x="0" y="39543"/>
                  </a:lnTo>
                  <a:lnTo>
                    <a:pt x="14720" y="39543"/>
                  </a:lnTo>
                  <a:lnTo>
                    <a:pt x="14720" y="93731"/>
                  </a:lnTo>
                  <a:cubicBezTo>
                    <a:pt x="14202" y="93904"/>
                    <a:pt x="13825" y="94388"/>
                    <a:pt x="13825" y="94963"/>
                  </a:cubicBezTo>
                  <a:cubicBezTo>
                    <a:pt x="13825" y="95686"/>
                    <a:pt x="14408" y="96270"/>
                    <a:pt x="15131" y="96270"/>
                  </a:cubicBezTo>
                  <a:cubicBezTo>
                    <a:pt x="15845" y="96270"/>
                    <a:pt x="16429" y="95686"/>
                    <a:pt x="16429" y="94963"/>
                  </a:cubicBezTo>
                  <a:cubicBezTo>
                    <a:pt x="16429" y="94388"/>
                    <a:pt x="16051" y="93904"/>
                    <a:pt x="15533" y="93731"/>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949025" y="2751225"/>
              <a:ext cx="421200" cy="1823950"/>
            </a:xfrm>
            <a:custGeom>
              <a:avLst/>
              <a:gdLst/>
              <a:ahLst/>
              <a:cxnLst/>
              <a:rect l="l" t="t" r="r" b="b"/>
              <a:pathLst>
                <a:path w="16848" h="72958" extrusionOk="0">
                  <a:moveTo>
                    <a:pt x="15952" y="70420"/>
                  </a:moveTo>
                  <a:lnTo>
                    <a:pt x="15952" y="33924"/>
                  </a:lnTo>
                  <a:lnTo>
                    <a:pt x="822" y="33924"/>
                  </a:lnTo>
                  <a:lnTo>
                    <a:pt x="822" y="0"/>
                  </a:lnTo>
                  <a:lnTo>
                    <a:pt x="0" y="0"/>
                  </a:lnTo>
                  <a:lnTo>
                    <a:pt x="0" y="34738"/>
                  </a:lnTo>
                  <a:lnTo>
                    <a:pt x="15139" y="34738"/>
                  </a:lnTo>
                  <a:lnTo>
                    <a:pt x="15139" y="70420"/>
                  </a:lnTo>
                  <a:cubicBezTo>
                    <a:pt x="14621" y="70592"/>
                    <a:pt x="14244" y="71077"/>
                    <a:pt x="14244" y="71652"/>
                  </a:cubicBezTo>
                  <a:cubicBezTo>
                    <a:pt x="14244" y="72375"/>
                    <a:pt x="14827" y="72958"/>
                    <a:pt x="15550" y="72958"/>
                  </a:cubicBezTo>
                  <a:cubicBezTo>
                    <a:pt x="16264" y="72958"/>
                    <a:pt x="16847" y="72375"/>
                    <a:pt x="16847" y="71652"/>
                  </a:cubicBezTo>
                  <a:cubicBezTo>
                    <a:pt x="16847" y="71077"/>
                    <a:pt x="16470" y="70592"/>
                    <a:pt x="15952" y="70420"/>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249050" y="2751225"/>
              <a:ext cx="264500" cy="561050"/>
            </a:xfrm>
            <a:custGeom>
              <a:avLst/>
              <a:gdLst/>
              <a:ahLst/>
              <a:cxnLst/>
              <a:rect l="l" t="t" r="r" b="b"/>
              <a:pathLst>
                <a:path w="10580" h="22442" extrusionOk="0">
                  <a:moveTo>
                    <a:pt x="9274" y="22441"/>
                  </a:moveTo>
                  <a:cubicBezTo>
                    <a:pt x="9997" y="22441"/>
                    <a:pt x="10580" y="21850"/>
                    <a:pt x="10580" y="21135"/>
                  </a:cubicBezTo>
                  <a:cubicBezTo>
                    <a:pt x="10580" y="20412"/>
                    <a:pt x="9997" y="19829"/>
                    <a:pt x="9274" y="19829"/>
                  </a:cubicBezTo>
                  <a:cubicBezTo>
                    <a:pt x="8600" y="19829"/>
                    <a:pt x="8050" y="20338"/>
                    <a:pt x="7984" y="20995"/>
                  </a:cubicBezTo>
                  <a:lnTo>
                    <a:pt x="822" y="20995"/>
                  </a:lnTo>
                  <a:lnTo>
                    <a:pt x="822" y="0"/>
                  </a:lnTo>
                  <a:lnTo>
                    <a:pt x="0" y="0"/>
                  </a:lnTo>
                  <a:lnTo>
                    <a:pt x="0" y="21817"/>
                  </a:lnTo>
                  <a:lnTo>
                    <a:pt x="8165" y="21817"/>
                  </a:lnTo>
                  <a:cubicBezTo>
                    <a:pt x="8395" y="22187"/>
                    <a:pt x="8806" y="22433"/>
                    <a:pt x="9274" y="22441"/>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966325" y="2751225"/>
              <a:ext cx="65325" cy="499650"/>
            </a:xfrm>
            <a:custGeom>
              <a:avLst/>
              <a:gdLst/>
              <a:ahLst/>
              <a:cxnLst/>
              <a:rect l="l" t="t" r="r" b="b"/>
              <a:pathLst>
                <a:path w="2613" h="19986" extrusionOk="0">
                  <a:moveTo>
                    <a:pt x="1718" y="17447"/>
                  </a:moveTo>
                  <a:lnTo>
                    <a:pt x="1718" y="0"/>
                  </a:lnTo>
                  <a:lnTo>
                    <a:pt x="896" y="0"/>
                  </a:lnTo>
                  <a:lnTo>
                    <a:pt x="896" y="17447"/>
                  </a:lnTo>
                  <a:cubicBezTo>
                    <a:pt x="379" y="17619"/>
                    <a:pt x="1" y="18104"/>
                    <a:pt x="1" y="18679"/>
                  </a:cubicBezTo>
                  <a:cubicBezTo>
                    <a:pt x="1" y="19402"/>
                    <a:pt x="584" y="19985"/>
                    <a:pt x="1307" y="19985"/>
                  </a:cubicBezTo>
                  <a:cubicBezTo>
                    <a:pt x="2030" y="19985"/>
                    <a:pt x="2613" y="19402"/>
                    <a:pt x="2613" y="18679"/>
                  </a:cubicBezTo>
                  <a:cubicBezTo>
                    <a:pt x="2613" y="18104"/>
                    <a:pt x="2235" y="17619"/>
                    <a:pt x="1718" y="17447"/>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491225" y="2751225"/>
              <a:ext cx="370275" cy="226925"/>
            </a:xfrm>
            <a:custGeom>
              <a:avLst/>
              <a:gdLst/>
              <a:ahLst/>
              <a:cxnLst/>
              <a:rect l="l" t="t" r="r" b="b"/>
              <a:pathLst>
                <a:path w="14811" h="9077" extrusionOk="0">
                  <a:moveTo>
                    <a:pt x="1306" y="9077"/>
                  </a:moveTo>
                  <a:cubicBezTo>
                    <a:pt x="1881" y="9077"/>
                    <a:pt x="2366" y="8699"/>
                    <a:pt x="2538" y="8181"/>
                  </a:cubicBezTo>
                  <a:lnTo>
                    <a:pt x="14810" y="8181"/>
                  </a:lnTo>
                  <a:lnTo>
                    <a:pt x="14810" y="0"/>
                  </a:lnTo>
                  <a:lnTo>
                    <a:pt x="13989" y="0"/>
                  </a:lnTo>
                  <a:lnTo>
                    <a:pt x="13989" y="7360"/>
                  </a:lnTo>
                  <a:lnTo>
                    <a:pt x="2538" y="7360"/>
                  </a:lnTo>
                  <a:cubicBezTo>
                    <a:pt x="2366" y="6843"/>
                    <a:pt x="1881" y="6465"/>
                    <a:pt x="1306" y="6465"/>
                  </a:cubicBezTo>
                  <a:cubicBezTo>
                    <a:pt x="592" y="6465"/>
                    <a:pt x="0" y="7048"/>
                    <a:pt x="0" y="7771"/>
                  </a:cubicBezTo>
                  <a:cubicBezTo>
                    <a:pt x="0" y="8494"/>
                    <a:pt x="583" y="9077"/>
                    <a:pt x="1306" y="9077"/>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491225" y="2751225"/>
              <a:ext cx="298600" cy="123850"/>
            </a:xfrm>
            <a:custGeom>
              <a:avLst/>
              <a:gdLst/>
              <a:ahLst/>
              <a:cxnLst/>
              <a:rect l="l" t="t" r="r" b="b"/>
              <a:pathLst>
                <a:path w="11944" h="4954" extrusionOk="0">
                  <a:moveTo>
                    <a:pt x="1306" y="4953"/>
                  </a:moveTo>
                  <a:cubicBezTo>
                    <a:pt x="1881" y="4953"/>
                    <a:pt x="2366" y="4584"/>
                    <a:pt x="2538" y="4058"/>
                  </a:cubicBezTo>
                  <a:lnTo>
                    <a:pt x="11943" y="4058"/>
                  </a:lnTo>
                  <a:lnTo>
                    <a:pt x="11943" y="0"/>
                  </a:lnTo>
                  <a:lnTo>
                    <a:pt x="11122" y="0"/>
                  </a:lnTo>
                  <a:lnTo>
                    <a:pt x="11122" y="3245"/>
                  </a:lnTo>
                  <a:lnTo>
                    <a:pt x="2538" y="3245"/>
                  </a:lnTo>
                  <a:cubicBezTo>
                    <a:pt x="2366" y="2727"/>
                    <a:pt x="1881" y="2349"/>
                    <a:pt x="1306" y="2349"/>
                  </a:cubicBezTo>
                  <a:cubicBezTo>
                    <a:pt x="592" y="2349"/>
                    <a:pt x="0" y="2933"/>
                    <a:pt x="0" y="3655"/>
                  </a:cubicBezTo>
                  <a:cubicBezTo>
                    <a:pt x="0" y="4370"/>
                    <a:pt x="583" y="4953"/>
                    <a:pt x="1306" y="495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328100" y="2751225"/>
              <a:ext cx="333525" cy="123850"/>
            </a:xfrm>
            <a:custGeom>
              <a:avLst/>
              <a:gdLst/>
              <a:ahLst/>
              <a:cxnLst/>
              <a:rect l="l" t="t" r="r" b="b"/>
              <a:pathLst>
                <a:path w="13341" h="4954" extrusionOk="0">
                  <a:moveTo>
                    <a:pt x="1307" y="4953"/>
                  </a:moveTo>
                  <a:cubicBezTo>
                    <a:pt x="1882" y="4953"/>
                    <a:pt x="2366" y="4584"/>
                    <a:pt x="2539" y="4058"/>
                  </a:cubicBezTo>
                  <a:lnTo>
                    <a:pt x="13340" y="4058"/>
                  </a:lnTo>
                  <a:lnTo>
                    <a:pt x="13340" y="0"/>
                  </a:lnTo>
                  <a:lnTo>
                    <a:pt x="12519" y="0"/>
                  </a:lnTo>
                  <a:lnTo>
                    <a:pt x="12519" y="3245"/>
                  </a:lnTo>
                  <a:lnTo>
                    <a:pt x="2539" y="3245"/>
                  </a:lnTo>
                  <a:cubicBezTo>
                    <a:pt x="2366" y="2727"/>
                    <a:pt x="1882" y="2349"/>
                    <a:pt x="1307" y="2349"/>
                  </a:cubicBezTo>
                  <a:cubicBezTo>
                    <a:pt x="584" y="2349"/>
                    <a:pt x="1" y="2933"/>
                    <a:pt x="1" y="3655"/>
                  </a:cubicBezTo>
                  <a:cubicBezTo>
                    <a:pt x="1" y="4370"/>
                    <a:pt x="584" y="4953"/>
                    <a:pt x="1307" y="495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045750" y="2751225"/>
              <a:ext cx="421600" cy="1989275"/>
            </a:xfrm>
            <a:custGeom>
              <a:avLst/>
              <a:gdLst/>
              <a:ahLst/>
              <a:cxnLst/>
              <a:rect l="l" t="t" r="r" b="b"/>
              <a:pathLst>
                <a:path w="16864" h="79571" extrusionOk="0">
                  <a:moveTo>
                    <a:pt x="15968" y="77032"/>
                  </a:moveTo>
                  <a:lnTo>
                    <a:pt x="15968" y="29628"/>
                  </a:lnTo>
                  <a:lnTo>
                    <a:pt x="822" y="29628"/>
                  </a:lnTo>
                  <a:lnTo>
                    <a:pt x="822" y="0"/>
                  </a:lnTo>
                  <a:lnTo>
                    <a:pt x="0" y="0"/>
                  </a:lnTo>
                  <a:lnTo>
                    <a:pt x="0" y="30442"/>
                  </a:lnTo>
                  <a:lnTo>
                    <a:pt x="15155" y="30442"/>
                  </a:lnTo>
                  <a:lnTo>
                    <a:pt x="15155" y="77032"/>
                  </a:lnTo>
                  <a:cubicBezTo>
                    <a:pt x="14638" y="77205"/>
                    <a:pt x="14260" y="77689"/>
                    <a:pt x="14260" y="78264"/>
                  </a:cubicBezTo>
                  <a:cubicBezTo>
                    <a:pt x="14260" y="78987"/>
                    <a:pt x="14843" y="79570"/>
                    <a:pt x="15566" y="79570"/>
                  </a:cubicBezTo>
                  <a:cubicBezTo>
                    <a:pt x="16280" y="79570"/>
                    <a:pt x="16864" y="78987"/>
                    <a:pt x="16864" y="78264"/>
                  </a:cubicBezTo>
                  <a:cubicBezTo>
                    <a:pt x="16864" y="77689"/>
                    <a:pt x="16486" y="77205"/>
                    <a:pt x="15977" y="7703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158675" y="2751225"/>
              <a:ext cx="426350" cy="2248225"/>
            </a:xfrm>
            <a:custGeom>
              <a:avLst/>
              <a:gdLst/>
              <a:ahLst/>
              <a:cxnLst/>
              <a:rect l="l" t="t" r="r" b="b"/>
              <a:pathLst>
                <a:path w="17054" h="89929" extrusionOk="0">
                  <a:moveTo>
                    <a:pt x="16158" y="87398"/>
                  </a:moveTo>
                  <a:lnTo>
                    <a:pt x="16158" y="25226"/>
                  </a:lnTo>
                  <a:lnTo>
                    <a:pt x="822" y="25226"/>
                  </a:lnTo>
                  <a:lnTo>
                    <a:pt x="822" y="0"/>
                  </a:lnTo>
                  <a:lnTo>
                    <a:pt x="1" y="0"/>
                  </a:lnTo>
                  <a:lnTo>
                    <a:pt x="1" y="26039"/>
                  </a:lnTo>
                  <a:lnTo>
                    <a:pt x="15345" y="26039"/>
                  </a:lnTo>
                  <a:lnTo>
                    <a:pt x="15345" y="87398"/>
                  </a:lnTo>
                  <a:cubicBezTo>
                    <a:pt x="14819" y="87571"/>
                    <a:pt x="14449" y="88047"/>
                    <a:pt x="14449" y="88630"/>
                  </a:cubicBezTo>
                  <a:cubicBezTo>
                    <a:pt x="14449" y="89345"/>
                    <a:pt x="15033" y="89928"/>
                    <a:pt x="15747" y="89928"/>
                  </a:cubicBezTo>
                  <a:cubicBezTo>
                    <a:pt x="16470" y="89928"/>
                    <a:pt x="17053" y="89345"/>
                    <a:pt x="17053" y="88630"/>
                  </a:cubicBezTo>
                  <a:cubicBezTo>
                    <a:pt x="17053" y="88047"/>
                    <a:pt x="16676" y="87571"/>
                    <a:pt x="16158" y="8739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353975" y="2751225"/>
              <a:ext cx="389575" cy="1484725"/>
            </a:xfrm>
            <a:custGeom>
              <a:avLst/>
              <a:gdLst/>
              <a:ahLst/>
              <a:cxnLst/>
              <a:rect l="l" t="t" r="r" b="b"/>
              <a:pathLst>
                <a:path w="15583" h="59389" extrusionOk="0">
                  <a:moveTo>
                    <a:pt x="14671" y="56850"/>
                  </a:moveTo>
                  <a:lnTo>
                    <a:pt x="14671" y="26022"/>
                  </a:lnTo>
                  <a:lnTo>
                    <a:pt x="822" y="12174"/>
                  </a:lnTo>
                  <a:lnTo>
                    <a:pt x="822" y="7713"/>
                  </a:lnTo>
                  <a:lnTo>
                    <a:pt x="15229" y="7713"/>
                  </a:lnTo>
                  <a:lnTo>
                    <a:pt x="15229" y="0"/>
                  </a:lnTo>
                  <a:lnTo>
                    <a:pt x="14408" y="0"/>
                  </a:lnTo>
                  <a:lnTo>
                    <a:pt x="14408" y="6892"/>
                  </a:lnTo>
                  <a:lnTo>
                    <a:pt x="1" y="6892"/>
                  </a:lnTo>
                  <a:lnTo>
                    <a:pt x="1" y="12510"/>
                  </a:lnTo>
                  <a:lnTo>
                    <a:pt x="13849" y="26359"/>
                  </a:lnTo>
                  <a:lnTo>
                    <a:pt x="13849" y="56858"/>
                  </a:lnTo>
                  <a:cubicBezTo>
                    <a:pt x="13340" y="57031"/>
                    <a:pt x="12979" y="57515"/>
                    <a:pt x="12979" y="58082"/>
                  </a:cubicBezTo>
                  <a:cubicBezTo>
                    <a:pt x="12979" y="58805"/>
                    <a:pt x="13554" y="59388"/>
                    <a:pt x="14277" y="59388"/>
                  </a:cubicBezTo>
                  <a:cubicBezTo>
                    <a:pt x="14999" y="59388"/>
                    <a:pt x="15583" y="58805"/>
                    <a:pt x="15583" y="58082"/>
                  </a:cubicBezTo>
                  <a:cubicBezTo>
                    <a:pt x="15583" y="57499"/>
                    <a:pt x="15197" y="57014"/>
                    <a:pt x="14671" y="56850"/>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02025" y="2751225"/>
              <a:ext cx="382600" cy="1870775"/>
            </a:xfrm>
            <a:custGeom>
              <a:avLst/>
              <a:gdLst/>
              <a:ahLst/>
              <a:cxnLst/>
              <a:rect l="l" t="t" r="r" b="b"/>
              <a:pathLst>
                <a:path w="15304" h="74831" extrusionOk="0">
                  <a:moveTo>
                    <a:pt x="14408" y="72293"/>
                  </a:moveTo>
                  <a:lnTo>
                    <a:pt x="14408" y="24971"/>
                  </a:lnTo>
                  <a:lnTo>
                    <a:pt x="1980" y="12543"/>
                  </a:lnTo>
                  <a:lnTo>
                    <a:pt x="12856" y="12543"/>
                  </a:lnTo>
                  <a:lnTo>
                    <a:pt x="12856" y="0"/>
                  </a:lnTo>
                  <a:lnTo>
                    <a:pt x="12035" y="0"/>
                  </a:lnTo>
                  <a:lnTo>
                    <a:pt x="12035" y="11730"/>
                  </a:lnTo>
                  <a:lnTo>
                    <a:pt x="1" y="11730"/>
                  </a:lnTo>
                  <a:lnTo>
                    <a:pt x="13587" y="25308"/>
                  </a:lnTo>
                  <a:lnTo>
                    <a:pt x="13587" y="72293"/>
                  </a:lnTo>
                  <a:cubicBezTo>
                    <a:pt x="13069" y="72465"/>
                    <a:pt x="12692" y="72950"/>
                    <a:pt x="12692" y="73525"/>
                  </a:cubicBezTo>
                  <a:cubicBezTo>
                    <a:pt x="12692" y="74247"/>
                    <a:pt x="13283" y="74831"/>
                    <a:pt x="13998" y="74831"/>
                  </a:cubicBezTo>
                  <a:cubicBezTo>
                    <a:pt x="14721" y="74831"/>
                    <a:pt x="15304" y="74247"/>
                    <a:pt x="15304" y="73525"/>
                  </a:cubicBezTo>
                  <a:cubicBezTo>
                    <a:pt x="15304" y="72950"/>
                    <a:pt x="14926" y="72465"/>
                    <a:pt x="14408" y="7229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725450" y="2751225"/>
              <a:ext cx="288975" cy="1665425"/>
            </a:xfrm>
            <a:custGeom>
              <a:avLst/>
              <a:gdLst/>
              <a:ahLst/>
              <a:cxnLst/>
              <a:rect l="l" t="t" r="r" b="b"/>
              <a:pathLst>
                <a:path w="11559" h="66617" extrusionOk="0">
                  <a:moveTo>
                    <a:pt x="10663" y="64078"/>
                  </a:moveTo>
                  <a:lnTo>
                    <a:pt x="10663" y="24774"/>
                  </a:lnTo>
                  <a:lnTo>
                    <a:pt x="1972" y="16092"/>
                  </a:lnTo>
                  <a:lnTo>
                    <a:pt x="7673" y="16092"/>
                  </a:lnTo>
                  <a:lnTo>
                    <a:pt x="7673" y="0"/>
                  </a:lnTo>
                  <a:lnTo>
                    <a:pt x="6851" y="0"/>
                  </a:lnTo>
                  <a:lnTo>
                    <a:pt x="6851" y="15270"/>
                  </a:lnTo>
                  <a:lnTo>
                    <a:pt x="1" y="15270"/>
                  </a:lnTo>
                  <a:lnTo>
                    <a:pt x="9841" y="25111"/>
                  </a:lnTo>
                  <a:lnTo>
                    <a:pt x="9841" y="64078"/>
                  </a:lnTo>
                  <a:cubicBezTo>
                    <a:pt x="9324" y="64251"/>
                    <a:pt x="8946" y="64736"/>
                    <a:pt x="8946" y="65311"/>
                  </a:cubicBezTo>
                  <a:cubicBezTo>
                    <a:pt x="8946" y="66033"/>
                    <a:pt x="9529" y="66617"/>
                    <a:pt x="10252" y="66617"/>
                  </a:cubicBezTo>
                  <a:cubicBezTo>
                    <a:pt x="10975" y="66617"/>
                    <a:pt x="11558" y="66033"/>
                    <a:pt x="11558" y="65311"/>
                  </a:cubicBezTo>
                  <a:cubicBezTo>
                    <a:pt x="11558" y="64736"/>
                    <a:pt x="11180" y="64251"/>
                    <a:pt x="10663" y="6407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28975" y="2751225"/>
              <a:ext cx="197150" cy="2033425"/>
            </a:xfrm>
            <a:custGeom>
              <a:avLst/>
              <a:gdLst/>
              <a:ahLst/>
              <a:cxnLst/>
              <a:rect l="l" t="t" r="r" b="b"/>
              <a:pathLst>
                <a:path w="7886" h="81337" extrusionOk="0">
                  <a:moveTo>
                    <a:pt x="1684" y="78798"/>
                  </a:moveTo>
                  <a:lnTo>
                    <a:pt x="1684" y="49318"/>
                  </a:lnTo>
                  <a:lnTo>
                    <a:pt x="7886" y="43116"/>
                  </a:lnTo>
                  <a:lnTo>
                    <a:pt x="7886" y="25061"/>
                  </a:lnTo>
                  <a:lnTo>
                    <a:pt x="1339" y="18515"/>
                  </a:lnTo>
                  <a:lnTo>
                    <a:pt x="1339" y="0"/>
                  </a:lnTo>
                  <a:lnTo>
                    <a:pt x="518" y="0"/>
                  </a:lnTo>
                  <a:lnTo>
                    <a:pt x="518" y="18852"/>
                  </a:lnTo>
                  <a:lnTo>
                    <a:pt x="7065" y="25398"/>
                  </a:lnTo>
                  <a:lnTo>
                    <a:pt x="7065" y="42779"/>
                  </a:lnTo>
                  <a:lnTo>
                    <a:pt x="863" y="48981"/>
                  </a:lnTo>
                  <a:lnTo>
                    <a:pt x="863" y="78815"/>
                  </a:lnTo>
                  <a:cubicBezTo>
                    <a:pt x="362" y="78995"/>
                    <a:pt x="0" y="79472"/>
                    <a:pt x="0" y="80038"/>
                  </a:cubicBezTo>
                  <a:cubicBezTo>
                    <a:pt x="0" y="80753"/>
                    <a:pt x="584" y="81336"/>
                    <a:pt x="1307" y="81336"/>
                  </a:cubicBezTo>
                  <a:cubicBezTo>
                    <a:pt x="2021" y="81336"/>
                    <a:pt x="2604" y="80753"/>
                    <a:pt x="2604" y="80038"/>
                  </a:cubicBezTo>
                  <a:cubicBezTo>
                    <a:pt x="2604" y="79447"/>
                    <a:pt x="2218" y="78962"/>
                    <a:pt x="1684" y="7879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048075" y="2751225"/>
              <a:ext cx="194275" cy="2304475"/>
            </a:xfrm>
            <a:custGeom>
              <a:avLst/>
              <a:gdLst/>
              <a:ahLst/>
              <a:cxnLst/>
              <a:rect l="l" t="t" r="r" b="b"/>
              <a:pathLst>
                <a:path w="7771" h="92179" extrusionOk="0">
                  <a:moveTo>
                    <a:pt x="1709" y="89641"/>
                  </a:moveTo>
                  <a:lnTo>
                    <a:pt x="1709" y="47133"/>
                  </a:lnTo>
                  <a:lnTo>
                    <a:pt x="7771" y="41071"/>
                  </a:lnTo>
                  <a:lnTo>
                    <a:pt x="7771" y="26540"/>
                  </a:lnTo>
                  <a:lnTo>
                    <a:pt x="1380" y="20149"/>
                  </a:lnTo>
                  <a:lnTo>
                    <a:pt x="1380" y="0"/>
                  </a:lnTo>
                  <a:lnTo>
                    <a:pt x="559" y="0"/>
                  </a:lnTo>
                  <a:lnTo>
                    <a:pt x="559" y="20486"/>
                  </a:lnTo>
                  <a:lnTo>
                    <a:pt x="6949" y="26877"/>
                  </a:lnTo>
                  <a:lnTo>
                    <a:pt x="6949" y="40734"/>
                  </a:lnTo>
                  <a:lnTo>
                    <a:pt x="895" y="46796"/>
                  </a:lnTo>
                  <a:lnTo>
                    <a:pt x="895" y="89641"/>
                  </a:lnTo>
                  <a:cubicBezTo>
                    <a:pt x="370" y="89813"/>
                    <a:pt x="0" y="90298"/>
                    <a:pt x="0" y="90873"/>
                  </a:cubicBezTo>
                  <a:cubicBezTo>
                    <a:pt x="0" y="91596"/>
                    <a:pt x="583" y="92179"/>
                    <a:pt x="1298" y="92179"/>
                  </a:cubicBezTo>
                  <a:cubicBezTo>
                    <a:pt x="2021" y="92179"/>
                    <a:pt x="2604" y="91596"/>
                    <a:pt x="2604" y="90873"/>
                  </a:cubicBezTo>
                  <a:cubicBezTo>
                    <a:pt x="2604" y="90298"/>
                    <a:pt x="2226" y="89813"/>
                    <a:pt x="1709" y="89641"/>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216650" y="2751225"/>
              <a:ext cx="202300" cy="2193800"/>
            </a:xfrm>
            <a:custGeom>
              <a:avLst/>
              <a:gdLst/>
              <a:ahLst/>
              <a:cxnLst/>
              <a:rect l="l" t="t" r="r" b="b"/>
              <a:pathLst>
                <a:path w="8092" h="87752" extrusionOk="0">
                  <a:moveTo>
                    <a:pt x="1685" y="85205"/>
                  </a:moveTo>
                  <a:lnTo>
                    <a:pt x="1685" y="52012"/>
                  </a:lnTo>
                  <a:lnTo>
                    <a:pt x="8092" y="45605"/>
                  </a:lnTo>
                  <a:lnTo>
                    <a:pt x="8092" y="23254"/>
                  </a:lnTo>
                  <a:lnTo>
                    <a:pt x="1028" y="16190"/>
                  </a:lnTo>
                  <a:lnTo>
                    <a:pt x="1028" y="0"/>
                  </a:lnTo>
                  <a:lnTo>
                    <a:pt x="206" y="0"/>
                  </a:lnTo>
                  <a:lnTo>
                    <a:pt x="206" y="16535"/>
                  </a:lnTo>
                  <a:lnTo>
                    <a:pt x="7270" y="23591"/>
                  </a:lnTo>
                  <a:lnTo>
                    <a:pt x="7270" y="45268"/>
                  </a:lnTo>
                  <a:lnTo>
                    <a:pt x="863" y="51675"/>
                  </a:lnTo>
                  <a:lnTo>
                    <a:pt x="863" y="85222"/>
                  </a:lnTo>
                  <a:cubicBezTo>
                    <a:pt x="362" y="85402"/>
                    <a:pt x="1" y="85879"/>
                    <a:pt x="1" y="86445"/>
                  </a:cubicBezTo>
                  <a:cubicBezTo>
                    <a:pt x="1" y="87168"/>
                    <a:pt x="584" y="87751"/>
                    <a:pt x="1307" y="87751"/>
                  </a:cubicBezTo>
                  <a:cubicBezTo>
                    <a:pt x="2030" y="87751"/>
                    <a:pt x="2613" y="87168"/>
                    <a:pt x="2613" y="86445"/>
                  </a:cubicBezTo>
                  <a:cubicBezTo>
                    <a:pt x="2613" y="85854"/>
                    <a:pt x="2219" y="85369"/>
                    <a:pt x="1685" y="85205"/>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292025" y="2751225"/>
              <a:ext cx="225100" cy="1702800"/>
            </a:xfrm>
            <a:custGeom>
              <a:avLst/>
              <a:gdLst/>
              <a:ahLst/>
              <a:cxnLst/>
              <a:rect l="l" t="t" r="r" b="b"/>
              <a:pathLst>
                <a:path w="9004" h="68112" extrusionOk="0">
                  <a:moveTo>
                    <a:pt x="2744" y="65606"/>
                  </a:moveTo>
                  <a:lnTo>
                    <a:pt x="2744" y="53909"/>
                  </a:lnTo>
                  <a:lnTo>
                    <a:pt x="9003" y="47650"/>
                  </a:lnTo>
                  <a:lnTo>
                    <a:pt x="9003" y="22597"/>
                  </a:lnTo>
                  <a:lnTo>
                    <a:pt x="822" y="14416"/>
                  </a:lnTo>
                  <a:lnTo>
                    <a:pt x="822" y="0"/>
                  </a:lnTo>
                  <a:lnTo>
                    <a:pt x="0" y="0"/>
                  </a:lnTo>
                  <a:lnTo>
                    <a:pt x="0" y="14761"/>
                  </a:lnTo>
                  <a:lnTo>
                    <a:pt x="8182" y="22942"/>
                  </a:lnTo>
                  <a:lnTo>
                    <a:pt x="8182" y="47313"/>
                  </a:lnTo>
                  <a:lnTo>
                    <a:pt x="1931" y="53564"/>
                  </a:lnTo>
                  <a:lnTo>
                    <a:pt x="1931" y="65549"/>
                  </a:lnTo>
                  <a:cubicBezTo>
                    <a:pt x="1372" y="65697"/>
                    <a:pt x="953" y="66206"/>
                    <a:pt x="953" y="66806"/>
                  </a:cubicBezTo>
                  <a:cubicBezTo>
                    <a:pt x="953" y="67528"/>
                    <a:pt x="1536" y="68112"/>
                    <a:pt x="2259" y="68112"/>
                  </a:cubicBezTo>
                  <a:cubicBezTo>
                    <a:pt x="2974" y="68112"/>
                    <a:pt x="3565" y="67528"/>
                    <a:pt x="3565" y="66806"/>
                  </a:cubicBezTo>
                  <a:cubicBezTo>
                    <a:pt x="3565" y="66263"/>
                    <a:pt x="3220" y="65795"/>
                    <a:pt x="2744" y="6559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668425" y="2751225"/>
              <a:ext cx="257750" cy="1525575"/>
            </a:xfrm>
            <a:custGeom>
              <a:avLst/>
              <a:gdLst/>
              <a:ahLst/>
              <a:cxnLst/>
              <a:rect l="l" t="t" r="r" b="b"/>
              <a:pathLst>
                <a:path w="10310" h="61023" extrusionOk="0">
                  <a:moveTo>
                    <a:pt x="1709" y="58485"/>
                  </a:moveTo>
                  <a:lnTo>
                    <a:pt x="1709" y="12272"/>
                  </a:lnTo>
                  <a:lnTo>
                    <a:pt x="10310" y="12272"/>
                  </a:lnTo>
                  <a:lnTo>
                    <a:pt x="10310" y="0"/>
                  </a:lnTo>
                  <a:lnTo>
                    <a:pt x="9488" y="0"/>
                  </a:lnTo>
                  <a:lnTo>
                    <a:pt x="9488" y="11451"/>
                  </a:lnTo>
                  <a:lnTo>
                    <a:pt x="896" y="11451"/>
                  </a:lnTo>
                  <a:lnTo>
                    <a:pt x="896" y="58493"/>
                  </a:lnTo>
                  <a:cubicBezTo>
                    <a:pt x="371" y="58665"/>
                    <a:pt x="1" y="59142"/>
                    <a:pt x="1" y="59725"/>
                  </a:cubicBezTo>
                  <a:cubicBezTo>
                    <a:pt x="1" y="60440"/>
                    <a:pt x="584" y="61023"/>
                    <a:pt x="1299" y="61023"/>
                  </a:cubicBezTo>
                  <a:cubicBezTo>
                    <a:pt x="2022" y="61023"/>
                    <a:pt x="2605" y="60440"/>
                    <a:pt x="2605" y="59725"/>
                  </a:cubicBezTo>
                  <a:cubicBezTo>
                    <a:pt x="2605" y="59142"/>
                    <a:pt x="2227" y="58665"/>
                    <a:pt x="1709" y="5849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746875" y="2751225"/>
              <a:ext cx="267800" cy="1743875"/>
            </a:xfrm>
            <a:custGeom>
              <a:avLst/>
              <a:gdLst/>
              <a:ahLst/>
              <a:cxnLst/>
              <a:rect l="l" t="t" r="r" b="b"/>
              <a:pathLst>
                <a:path w="10712" h="69755" extrusionOk="0">
                  <a:moveTo>
                    <a:pt x="1717" y="67216"/>
                  </a:moveTo>
                  <a:lnTo>
                    <a:pt x="1717" y="16092"/>
                  </a:lnTo>
                  <a:lnTo>
                    <a:pt x="10712" y="16092"/>
                  </a:lnTo>
                  <a:lnTo>
                    <a:pt x="10712" y="0"/>
                  </a:lnTo>
                  <a:lnTo>
                    <a:pt x="9899" y="0"/>
                  </a:lnTo>
                  <a:lnTo>
                    <a:pt x="9899" y="15270"/>
                  </a:lnTo>
                  <a:lnTo>
                    <a:pt x="896" y="15270"/>
                  </a:lnTo>
                  <a:lnTo>
                    <a:pt x="896" y="67216"/>
                  </a:lnTo>
                  <a:cubicBezTo>
                    <a:pt x="379" y="67389"/>
                    <a:pt x="1" y="67873"/>
                    <a:pt x="1" y="68448"/>
                  </a:cubicBezTo>
                  <a:cubicBezTo>
                    <a:pt x="1" y="69163"/>
                    <a:pt x="584" y="69754"/>
                    <a:pt x="1307" y="69754"/>
                  </a:cubicBezTo>
                  <a:cubicBezTo>
                    <a:pt x="2030" y="69754"/>
                    <a:pt x="2613" y="69163"/>
                    <a:pt x="2613" y="68448"/>
                  </a:cubicBezTo>
                  <a:cubicBezTo>
                    <a:pt x="2613" y="67873"/>
                    <a:pt x="2235" y="67389"/>
                    <a:pt x="1717" y="67216"/>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842375" y="2751225"/>
              <a:ext cx="250750" cy="1627850"/>
            </a:xfrm>
            <a:custGeom>
              <a:avLst/>
              <a:gdLst/>
              <a:ahLst/>
              <a:cxnLst/>
              <a:rect l="l" t="t" r="r" b="b"/>
              <a:pathLst>
                <a:path w="10030" h="65114" extrusionOk="0">
                  <a:moveTo>
                    <a:pt x="1717" y="62575"/>
                  </a:moveTo>
                  <a:lnTo>
                    <a:pt x="1717" y="20043"/>
                  </a:lnTo>
                  <a:lnTo>
                    <a:pt x="10030" y="20043"/>
                  </a:lnTo>
                  <a:lnTo>
                    <a:pt x="10030" y="0"/>
                  </a:lnTo>
                  <a:lnTo>
                    <a:pt x="9216" y="0"/>
                  </a:lnTo>
                  <a:lnTo>
                    <a:pt x="9216" y="19221"/>
                  </a:lnTo>
                  <a:lnTo>
                    <a:pt x="896" y="19221"/>
                  </a:lnTo>
                  <a:lnTo>
                    <a:pt x="896" y="62575"/>
                  </a:lnTo>
                  <a:cubicBezTo>
                    <a:pt x="378" y="62748"/>
                    <a:pt x="0" y="63232"/>
                    <a:pt x="0" y="63807"/>
                  </a:cubicBezTo>
                  <a:cubicBezTo>
                    <a:pt x="0" y="64530"/>
                    <a:pt x="583" y="65113"/>
                    <a:pt x="1306" y="65113"/>
                  </a:cubicBezTo>
                  <a:cubicBezTo>
                    <a:pt x="2029" y="65113"/>
                    <a:pt x="2612" y="64530"/>
                    <a:pt x="2612" y="63807"/>
                  </a:cubicBezTo>
                  <a:cubicBezTo>
                    <a:pt x="2612" y="63232"/>
                    <a:pt x="2234" y="62748"/>
                    <a:pt x="1717" y="62575"/>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227600" y="2751225"/>
              <a:ext cx="65125" cy="1413050"/>
            </a:xfrm>
            <a:custGeom>
              <a:avLst/>
              <a:gdLst/>
              <a:ahLst/>
              <a:cxnLst/>
              <a:rect l="l" t="t" r="r" b="b"/>
              <a:pathLst>
                <a:path w="2605" h="56522" extrusionOk="0">
                  <a:moveTo>
                    <a:pt x="1709" y="53992"/>
                  </a:moveTo>
                  <a:lnTo>
                    <a:pt x="1709" y="0"/>
                  </a:lnTo>
                  <a:lnTo>
                    <a:pt x="896" y="0"/>
                  </a:lnTo>
                  <a:lnTo>
                    <a:pt x="896" y="53992"/>
                  </a:lnTo>
                  <a:cubicBezTo>
                    <a:pt x="379" y="54164"/>
                    <a:pt x="1" y="54649"/>
                    <a:pt x="1" y="55224"/>
                  </a:cubicBezTo>
                  <a:cubicBezTo>
                    <a:pt x="1" y="55938"/>
                    <a:pt x="584" y="56521"/>
                    <a:pt x="1307" y="56521"/>
                  </a:cubicBezTo>
                  <a:cubicBezTo>
                    <a:pt x="2022" y="56521"/>
                    <a:pt x="2605" y="55938"/>
                    <a:pt x="2605" y="55224"/>
                  </a:cubicBezTo>
                  <a:cubicBezTo>
                    <a:pt x="2605" y="54649"/>
                    <a:pt x="2235" y="54164"/>
                    <a:pt x="1718" y="5399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295775" y="2751225"/>
              <a:ext cx="65125" cy="1089200"/>
            </a:xfrm>
            <a:custGeom>
              <a:avLst/>
              <a:gdLst/>
              <a:ahLst/>
              <a:cxnLst/>
              <a:rect l="l" t="t" r="r" b="b"/>
              <a:pathLst>
                <a:path w="2605" h="43568" extrusionOk="0">
                  <a:moveTo>
                    <a:pt x="1709" y="41038"/>
                  </a:moveTo>
                  <a:lnTo>
                    <a:pt x="1709" y="0"/>
                  </a:lnTo>
                  <a:lnTo>
                    <a:pt x="896" y="0"/>
                  </a:lnTo>
                  <a:lnTo>
                    <a:pt x="896" y="41038"/>
                  </a:lnTo>
                  <a:cubicBezTo>
                    <a:pt x="379" y="41210"/>
                    <a:pt x="1" y="41695"/>
                    <a:pt x="1" y="42270"/>
                  </a:cubicBezTo>
                  <a:cubicBezTo>
                    <a:pt x="1" y="42985"/>
                    <a:pt x="584" y="43568"/>
                    <a:pt x="1307" y="43568"/>
                  </a:cubicBezTo>
                  <a:cubicBezTo>
                    <a:pt x="2022" y="43568"/>
                    <a:pt x="2605" y="42985"/>
                    <a:pt x="2605" y="42270"/>
                  </a:cubicBezTo>
                  <a:cubicBezTo>
                    <a:pt x="2605" y="41695"/>
                    <a:pt x="2227" y="41210"/>
                    <a:pt x="1709" y="4103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rot="10800000">
            <a:off x="6915345" y="-12"/>
            <a:ext cx="1548637" cy="3324212"/>
            <a:chOff x="5452016" y="2824589"/>
            <a:chExt cx="689908" cy="1480916"/>
          </a:xfrm>
        </p:grpSpPr>
        <p:sp>
          <p:nvSpPr>
            <p:cNvPr id="41" name="Google Shape;41;p2"/>
            <p:cNvSpPr/>
            <p:nvPr/>
          </p:nvSpPr>
          <p:spPr>
            <a:xfrm rot="-5400000">
              <a:off x="5392462" y="3556043"/>
              <a:ext cx="1325804" cy="173120"/>
            </a:xfrm>
            <a:custGeom>
              <a:avLst/>
              <a:gdLst/>
              <a:ahLst/>
              <a:cxnLst/>
              <a:rect l="l" t="t" r="r" b="b"/>
              <a:pathLst>
                <a:path w="30480" h="3980" extrusionOk="0">
                  <a:moveTo>
                    <a:pt x="30066" y="0"/>
                  </a:moveTo>
                  <a:cubicBezTo>
                    <a:pt x="29952" y="0"/>
                    <a:pt x="29767" y="114"/>
                    <a:pt x="29710" y="300"/>
                  </a:cubicBezTo>
                  <a:lnTo>
                    <a:pt x="17829" y="300"/>
                  </a:lnTo>
                  <a:lnTo>
                    <a:pt x="14377" y="3751"/>
                  </a:lnTo>
                  <a:lnTo>
                    <a:pt x="11467" y="3751"/>
                  </a:lnTo>
                  <a:lnTo>
                    <a:pt x="11467" y="357"/>
                  </a:lnTo>
                  <a:lnTo>
                    <a:pt x="0" y="357"/>
                  </a:lnTo>
                  <a:lnTo>
                    <a:pt x="0" y="599"/>
                  </a:lnTo>
                  <a:lnTo>
                    <a:pt x="11225" y="599"/>
                  </a:lnTo>
                  <a:lnTo>
                    <a:pt x="11225" y="3979"/>
                  </a:lnTo>
                  <a:lnTo>
                    <a:pt x="14491" y="3979"/>
                  </a:lnTo>
                  <a:lnTo>
                    <a:pt x="17943" y="542"/>
                  </a:lnTo>
                  <a:lnTo>
                    <a:pt x="29710" y="542"/>
                  </a:lnTo>
                  <a:cubicBezTo>
                    <a:pt x="29767" y="656"/>
                    <a:pt x="29952" y="770"/>
                    <a:pt x="30066" y="770"/>
                  </a:cubicBezTo>
                  <a:cubicBezTo>
                    <a:pt x="30309" y="770"/>
                    <a:pt x="30480" y="599"/>
                    <a:pt x="30480" y="414"/>
                  </a:cubicBezTo>
                  <a:cubicBezTo>
                    <a:pt x="30480" y="185"/>
                    <a:pt x="30309" y="0"/>
                    <a:pt x="3006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5400000">
              <a:off x="5265885" y="3473528"/>
              <a:ext cx="1480916" cy="183037"/>
            </a:xfrm>
            <a:custGeom>
              <a:avLst/>
              <a:gdLst/>
              <a:ahLst/>
              <a:cxnLst/>
              <a:rect l="l" t="t" r="r" b="b"/>
              <a:pathLst>
                <a:path w="34046" h="4208" extrusionOk="0">
                  <a:moveTo>
                    <a:pt x="33632" y="0"/>
                  </a:moveTo>
                  <a:cubicBezTo>
                    <a:pt x="33518" y="0"/>
                    <a:pt x="33332" y="114"/>
                    <a:pt x="33275" y="228"/>
                  </a:cubicBezTo>
                  <a:lnTo>
                    <a:pt x="17757" y="228"/>
                  </a:lnTo>
                  <a:lnTo>
                    <a:pt x="14020" y="3980"/>
                  </a:lnTo>
                  <a:lnTo>
                    <a:pt x="12480" y="3980"/>
                  </a:lnTo>
                  <a:lnTo>
                    <a:pt x="12480" y="827"/>
                  </a:lnTo>
                  <a:lnTo>
                    <a:pt x="0" y="827"/>
                  </a:lnTo>
                  <a:lnTo>
                    <a:pt x="0" y="1070"/>
                  </a:lnTo>
                  <a:lnTo>
                    <a:pt x="12238" y="1070"/>
                  </a:lnTo>
                  <a:lnTo>
                    <a:pt x="12238" y="4208"/>
                  </a:lnTo>
                  <a:lnTo>
                    <a:pt x="14135" y="4208"/>
                  </a:lnTo>
                  <a:lnTo>
                    <a:pt x="17886" y="471"/>
                  </a:lnTo>
                  <a:lnTo>
                    <a:pt x="33275" y="471"/>
                  </a:lnTo>
                  <a:cubicBezTo>
                    <a:pt x="33332" y="642"/>
                    <a:pt x="33518" y="770"/>
                    <a:pt x="33632" y="770"/>
                  </a:cubicBezTo>
                  <a:cubicBezTo>
                    <a:pt x="33874" y="770"/>
                    <a:pt x="34046" y="585"/>
                    <a:pt x="34046" y="357"/>
                  </a:cubicBezTo>
                  <a:cubicBezTo>
                    <a:pt x="34046" y="171"/>
                    <a:pt x="33874" y="0"/>
                    <a:pt x="33632"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5400000">
              <a:off x="5330414" y="3589558"/>
              <a:ext cx="1245768" cy="186126"/>
            </a:xfrm>
            <a:custGeom>
              <a:avLst/>
              <a:gdLst/>
              <a:ahLst/>
              <a:cxnLst/>
              <a:rect l="l" t="t" r="r" b="b"/>
              <a:pathLst>
                <a:path w="28640" h="4279" extrusionOk="0">
                  <a:moveTo>
                    <a:pt x="28283" y="0"/>
                  </a:moveTo>
                  <a:cubicBezTo>
                    <a:pt x="28098" y="0"/>
                    <a:pt x="27984" y="57"/>
                    <a:pt x="27927" y="243"/>
                  </a:cubicBezTo>
                  <a:lnTo>
                    <a:pt x="17829" y="243"/>
                  </a:lnTo>
                  <a:lnTo>
                    <a:pt x="14020" y="4036"/>
                  </a:lnTo>
                  <a:lnTo>
                    <a:pt x="13250" y="4036"/>
                  </a:lnTo>
                  <a:lnTo>
                    <a:pt x="13250" y="1255"/>
                  </a:lnTo>
                  <a:lnTo>
                    <a:pt x="0" y="1255"/>
                  </a:lnTo>
                  <a:lnTo>
                    <a:pt x="0" y="1483"/>
                  </a:lnTo>
                  <a:lnTo>
                    <a:pt x="13008" y="1483"/>
                  </a:lnTo>
                  <a:lnTo>
                    <a:pt x="13008" y="4279"/>
                  </a:lnTo>
                  <a:lnTo>
                    <a:pt x="14078" y="4279"/>
                  </a:lnTo>
                  <a:lnTo>
                    <a:pt x="17886" y="471"/>
                  </a:lnTo>
                  <a:lnTo>
                    <a:pt x="27927" y="471"/>
                  </a:lnTo>
                  <a:cubicBezTo>
                    <a:pt x="27984" y="656"/>
                    <a:pt x="28098" y="713"/>
                    <a:pt x="28283" y="713"/>
                  </a:cubicBezTo>
                  <a:cubicBezTo>
                    <a:pt x="28454" y="713"/>
                    <a:pt x="28640" y="599"/>
                    <a:pt x="28640" y="357"/>
                  </a:cubicBezTo>
                  <a:cubicBezTo>
                    <a:pt x="28640" y="114"/>
                    <a:pt x="28454" y="0"/>
                    <a:pt x="28283"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rot="-5400000">
              <a:off x="5370411" y="3676053"/>
              <a:ext cx="1059686" cy="199219"/>
            </a:xfrm>
            <a:custGeom>
              <a:avLst/>
              <a:gdLst/>
              <a:ahLst/>
              <a:cxnLst/>
              <a:rect l="l" t="t" r="r" b="b"/>
              <a:pathLst>
                <a:path w="24362" h="4580" extrusionOk="0">
                  <a:moveTo>
                    <a:pt x="24004" y="1"/>
                  </a:moveTo>
                  <a:cubicBezTo>
                    <a:pt x="23819" y="1"/>
                    <a:pt x="23705" y="129"/>
                    <a:pt x="23648" y="300"/>
                  </a:cubicBezTo>
                  <a:lnTo>
                    <a:pt x="17700" y="300"/>
                  </a:lnTo>
                  <a:lnTo>
                    <a:pt x="14020" y="3980"/>
                  </a:lnTo>
                  <a:lnTo>
                    <a:pt x="14020" y="1613"/>
                  </a:lnTo>
                  <a:lnTo>
                    <a:pt x="0" y="1613"/>
                  </a:lnTo>
                  <a:lnTo>
                    <a:pt x="0" y="1841"/>
                  </a:lnTo>
                  <a:lnTo>
                    <a:pt x="13778" y="1841"/>
                  </a:lnTo>
                  <a:lnTo>
                    <a:pt x="13778" y="4579"/>
                  </a:lnTo>
                  <a:lnTo>
                    <a:pt x="17829" y="543"/>
                  </a:lnTo>
                  <a:lnTo>
                    <a:pt x="23648" y="543"/>
                  </a:lnTo>
                  <a:cubicBezTo>
                    <a:pt x="23705" y="657"/>
                    <a:pt x="23819" y="771"/>
                    <a:pt x="24004" y="771"/>
                  </a:cubicBezTo>
                  <a:cubicBezTo>
                    <a:pt x="24176" y="771"/>
                    <a:pt x="24361" y="600"/>
                    <a:pt x="24361" y="414"/>
                  </a:cubicBezTo>
                  <a:cubicBezTo>
                    <a:pt x="24361" y="186"/>
                    <a:pt x="24176" y="1"/>
                    <a:pt x="24004"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5400000">
              <a:off x="5334134" y="3789929"/>
              <a:ext cx="935588" cy="95564"/>
            </a:xfrm>
            <a:custGeom>
              <a:avLst/>
              <a:gdLst/>
              <a:ahLst/>
              <a:cxnLst/>
              <a:rect l="l" t="t" r="r" b="b"/>
              <a:pathLst>
                <a:path w="21509" h="2197" extrusionOk="0">
                  <a:moveTo>
                    <a:pt x="21095" y="0"/>
                  </a:moveTo>
                  <a:cubicBezTo>
                    <a:pt x="20966" y="0"/>
                    <a:pt x="20795" y="128"/>
                    <a:pt x="20738" y="243"/>
                  </a:cubicBezTo>
                  <a:lnTo>
                    <a:pt x="16987" y="243"/>
                  </a:lnTo>
                  <a:lnTo>
                    <a:pt x="15261" y="1968"/>
                  </a:lnTo>
                  <a:lnTo>
                    <a:pt x="0" y="1968"/>
                  </a:lnTo>
                  <a:lnTo>
                    <a:pt x="0" y="2197"/>
                  </a:lnTo>
                  <a:lnTo>
                    <a:pt x="15390" y="2197"/>
                  </a:lnTo>
                  <a:lnTo>
                    <a:pt x="17116" y="485"/>
                  </a:lnTo>
                  <a:lnTo>
                    <a:pt x="20738" y="485"/>
                  </a:lnTo>
                  <a:cubicBezTo>
                    <a:pt x="20795" y="656"/>
                    <a:pt x="20966" y="713"/>
                    <a:pt x="21095" y="713"/>
                  </a:cubicBezTo>
                  <a:cubicBezTo>
                    <a:pt x="21323" y="713"/>
                    <a:pt x="21508" y="599"/>
                    <a:pt x="21508" y="357"/>
                  </a:cubicBezTo>
                  <a:cubicBezTo>
                    <a:pt x="21508" y="186"/>
                    <a:pt x="21323" y="0"/>
                    <a:pt x="21095"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5400000">
              <a:off x="5331634" y="3818442"/>
              <a:ext cx="868602" cy="105525"/>
            </a:xfrm>
            <a:custGeom>
              <a:avLst/>
              <a:gdLst/>
              <a:ahLst/>
              <a:cxnLst/>
              <a:rect l="l" t="t" r="r" b="b"/>
              <a:pathLst>
                <a:path w="19969" h="2426" extrusionOk="0">
                  <a:moveTo>
                    <a:pt x="19540" y="1"/>
                  </a:moveTo>
                  <a:cubicBezTo>
                    <a:pt x="19426" y="1"/>
                    <a:pt x="19255" y="115"/>
                    <a:pt x="19184" y="286"/>
                  </a:cubicBezTo>
                  <a:lnTo>
                    <a:pt x="16516" y="286"/>
                  </a:lnTo>
                  <a:lnTo>
                    <a:pt x="14620" y="2197"/>
                  </a:lnTo>
                  <a:lnTo>
                    <a:pt x="0" y="2197"/>
                  </a:lnTo>
                  <a:lnTo>
                    <a:pt x="0" y="2425"/>
                  </a:lnTo>
                  <a:lnTo>
                    <a:pt x="14734" y="2425"/>
                  </a:lnTo>
                  <a:lnTo>
                    <a:pt x="16631" y="529"/>
                  </a:lnTo>
                  <a:lnTo>
                    <a:pt x="19184" y="529"/>
                  </a:lnTo>
                  <a:cubicBezTo>
                    <a:pt x="19255" y="643"/>
                    <a:pt x="19426" y="771"/>
                    <a:pt x="19540" y="771"/>
                  </a:cubicBezTo>
                  <a:cubicBezTo>
                    <a:pt x="19783" y="771"/>
                    <a:pt x="19968" y="586"/>
                    <a:pt x="19968" y="414"/>
                  </a:cubicBezTo>
                  <a:cubicBezTo>
                    <a:pt x="19968" y="172"/>
                    <a:pt x="19783" y="1"/>
                    <a:pt x="19540"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5400000">
              <a:off x="5163516" y="3683817"/>
              <a:ext cx="1119234" cy="124142"/>
            </a:xfrm>
            <a:custGeom>
              <a:avLst/>
              <a:gdLst/>
              <a:ahLst/>
              <a:cxnLst/>
              <a:rect l="l" t="t" r="r" b="b"/>
              <a:pathLst>
                <a:path w="25731" h="2854" extrusionOk="0">
                  <a:moveTo>
                    <a:pt x="25374" y="1"/>
                  </a:moveTo>
                  <a:cubicBezTo>
                    <a:pt x="25188" y="1"/>
                    <a:pt x="25074" y="129"/>
                    <a:pt x="25017" y="243"/>
                  </a:cubicBezTo>
                  <a:lnTo>
                    <a:pt x="13778" y="243"/>
                  </a:lnTo>
                  <a:lnTo>
                    <a:pt x="13778" y="2625"/>
                  </a:lnTo>
                  <a:lnTo>
                    <a:pt x="0" y="2625"/>
                  </a:lnTo>
                  <a:lnTo>
                    <a:pt x="0" y="2853"/>
                  </a:lnTo>
                  <a:lnTo>
                    <a:pt x="14020" y="2853"/>
                  </a:lnTo>
                  <a:lnTo>
                    <a:pt x="14020" y="486"/>
                  </a:lnTo>
                  <a:lnTo>
                    <a:pt x="25017" y="486"/>
                  </a:lnTo>
                  <a:cubicBezTo>
                    <a:pt x="25074" y="657"/>
                    <a:pt x="25188" y="771"/>
                    <a:pt x="25374" y="771"/>
                  </a:cubicBezTo>
                  <a:cubicBezTo>
                    <a:pt x="25545" y="771"/>
                    <a:pt x="25730" y="600"/>
                    <a:pt x="25730" y="357"/>
                  </a:cubicBezTo>
                  <a:cubicBezTo>
                    <a:pt x="25730" y="186"/>
                    <a:pt x="25545" y="1"/>
                    <a:pt x="25374"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5400000">
              <a:off x="5189572" y="3740886"/>
              <a:ext cx="982130" cy="147109"/>
            </a:xfrm>
            <a:custGeom>
              <a:avLst/>
              <a:gdLst/>
              <a:ahLst/>
              <a:cxnLst/>
              <a:rect l="l" t="t" r="r" b="b"/>
              <a:pathLst>
                <a:path w="22579" h="3382" extrusionOk="0">
                  <a:moveTo>
                    <a:pt x="22165" y="1"/>
                  </a:moveTo>
                  <a:cubicBezTo>
                    <a:pt x="22036" y="1"/>
                    <a:pt x="21865" y="58"/>
                    <a:pt x="21808" y="229"/>
                  </a:cubicBezTo>
                  <a:lnTo>
                    <a:pt x="12837" y="229"/>
                  </a:lnTo>
                  <a:lnTo>
                    <a:pt x="12837" y="3153"/>
                  </a:lnTo>
                  <a:lnTo>
                    <a:pt x="0" y="3153"/>
                  </a:lnTo>
                  <a:lnTo>
                    <a:pt x="0" y="3381"/>
                  </a:lnTo>
                  <a:lnTo>
                    <a:pt x="13065" y="3381"/>
                  </a:lnTo>
                  <a:lnTo>
                    <a:pt x="13065" y="471"/>
                  </a:lnTo>
                  <a:lnTo>
                    <a:pt x="21808" y="471"/>
                  </a:lnTo>
                  <a:cubicBezTo>
                    <a:pt x="21865" y="657"/>
                    <a:pt x="22036" y="714"/>
                    <a:pt x="22165" y="714"/>
                  </a:cubicBezTo>
                  <a:cubicBezTo>
                    <a:pt x="22393" y="714"/>
                    <a:pt x="22578" y="586"/>
                    <a:pt x="22578" y="357"/>
                  </a:cubicBezTo>
                  <a:cubicBezTo>
                    <a:pt x="22578" y="115"/>
                    <a:pt x="22393" y="1"/>
                    <a:pt x="22165"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5400000">
              <a:off x="5194836" y="3787124"/>
              <a:ext cx="868602" cy="168161"/>
            </a:xfrm>
            <a:custGeom>
              <a:avLst/>
              <a:gdLst/>
              <a:ahLst/>
              <a:cxnLst/>
              <a:rect l="l" t="t" r="r" b="b"/>
              <a:pathLst>
                <a:path w="19969" h="3866" extrusionOk="0">
                  <a:moveTo>
                    <a:pt x="19540" y="1"/>
                  </a:moveTo>
                  <a:cubicBezTo>
                    <a:pt x="19426" y="1"/>
                    <a:pt x="19255" y="115"/>
                    <a:pt x="19184" y="300"/>
                  </a:cubicBezTo>
                  <a:lnTo>
                    <a:pt x="11995" y="300"/>
                  </a:lnTo>
                  <a:lnTo>
                    <a:pt x="11995" y="3623"/>
                  </a:lnTo>
                  <a:lnTo>
                    <a:pt x="0" y="3623"/>
                  </a:lnTo>
                  <a:lnTo>
                    <a:pt x="0" y="3866"/>
                  </a:lnTo>
                  <a:lnTo>
                    <a:pt x="12238" y="3866"/>
                  </a:lnTo>
                  <a:lnTo>
                    <a:pt x="12238" y="528"/>
                  </a:lnTo>
                  <a:lnTo>
                    <a:pt x="19184" y="528"/>
                  </a:lnTo>
                  <a:cubicBezTo>
                    <a:pt x="19255" y="657"/>
                    <a:pt x="19426" y="771"/>
                    <a:pt x="19540" y="771"/>
                  </a:cubicBezTo>
                  <a:cubicBezTo>
                    <a:pt x="19783" y="771"/>
                    <a:pt x="19968" y="585"/>
                    <a:pt x="19968" y="414"/>
                  </a:cubicBezTo>
                  <a:cubicBezTo>
                    <a:pt x="19968" y="172"/>
                    <a:pt x="19783" y="1"/>
                    <a:pt x="19540"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5400000">
              <a:off x="5215324" y="3849151"/>
              <a:ext cx="733977" cy="178731"/>
            </a:xfrm>
            <a:custGeom>
              <a:avLst/>
              <a:gdLst/>
              <a:ahLst/>
              <a:cxnLst/>
              <a:rect l="l" t="t" r="r" b="b"/>
              <a:pathLst>
                <a:path w="16874" h="4109" extrusionOk="0">
                  <a:moveTo>
                    <a:pt x="16516" y="0"/>
                  </a:moveTo>
                  <a:cubicBezTo>
                    <a:pt x="16331" y="0"/>
                    <a:pt x="16217" y="129"/>
                    <a:pt x="16160" y="300"/>
                  </a:cubicBezTo>
                  <a:lnTo>
                    <a:pt x="11111" y="300"/>
                  </a:lnTo>
                  <a:lnTo>
                    <a:pt x="11111" y="3866"/>
                  </a:lnTo>
                  <a:lnTo>
                    <a:pt x="0" y="3866"/>
                  </a:lnTo>
                  <a:lnTo>
                    <a:pt x="0" y="4108"/>
                  </a:lnTo>
                  <a:lnTo>
                    <a:pt x="11339" y="4108"/>
                  </a:lnTo>
                  <a:lnTo>
                    <a:pt x="11339" y="542"/>
                  </a:lnTo>
                  <a:lnTo>
                    <a:pt x="16160" y="542"/>
                  </a:lnTo>
                  <a:cubicBezTo>
                    <a:pt x="16217" y="657"/>
                    <a:pt x="16331" y="785"/>
                    <a:pt x="16516" y="785"/>
                  </a:cubicBezTo>
                  <a:cubicBezTo>
                    <a:pt x="16759" y="785"/>
                    <a:pt x="16873" y="599"/>
                    <a:pt x="16873" y="428"/>
                  </a:cubicBezTo>
                  <a:cubicBezTo>
                    <a:pt x="16873" y="186"/>
                    <a:pt x="16759" y="0"/>
                    <a:pt x="1651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5400000">
              <a:off x="5841900" y="4018530"/>
              <a:ext cx="465336" cy="108613"/>
            </a:xfrm>
            <a:custGeom>
              <a:avLst/>
              <a:gdLst/>
              <a:ahLst/>
              <a:cxnLst/>
              <a:rect l="l" t="t" r="r" b="b"/>
              <a:pathLst>
                <a:path w="10698" h="2497" extrusionOk="0">
                  <a:moveTo>
                    <a:pt x="0" y="1"/>
                  </a:moveTo>
                  <a:lnTo>
                    <a:pt x="0" y="243"/>
                  </a:lnTo>
                  <a:lnTo>
                    <a:pt x="10455" y="243"/>
                  </a:lnTo>
                  <a:lnTo>
                    <a:pt x="10455" y="2497"/>
                  </a:lnTo>
                  <a:lnTo>
                    <a:pt x="10697" y="2497"/>
                  </a:lnTo>
                  <a:lnTo>
                    <a:pt x="10697"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5400000">
              <a:off x="5874501" y="4051132"/>
              <a:ext cx="431191" cy="77556"/>
            </a:xfrm>
            <a:custGeom>
              <a:avLst/>
              <a:gdLst/>
              <a:ahLst/>
              <a:cxnLst/>
              <a:rect l="l" t="t" r="r" b="b"/>
              <a:pathLst>
                <a:path w="9913" h="1783" extrusionOk="0">
                  <a:moveTo>
                    <a:pt x="0" y="0"/>
                  </a:moveTo>
                  <a:lnTo>
                    <a:pt x="0" y="243"/>
                  </a:lnTo>
                  <a:lnTo>
                    <a:pt x="9685" y="243"/>
                  </a:lnTo>
                  <a:lnTo>
                    <a:pt x="9685" y="1783"/>
                  </a:lnTo>
                  <a:lnTo>
                    <a:pt x="9913" y="1783"/>
                  </a:lnTo>
                  <a:lnTo>
                    <a:pt x="9913"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5400000">
              <a:off x="5229613" y="3907503"/>
              <a:ext cx="620405" cy="175599"/>
            </a:xfrm>
            <a:custGeom>
              <a:avLst/>
              <a:gdLst/>
              <a:ahLst/>
              <a:cxnLst/>
              <a:rect l="l" t="t" r="r" b="b"/>
              <a:pathLst>
                <a:path w="14263" h="4037" extrusionOk="0">
                  <a:moveTo>
                    <a:pt x="13906" y="0"/>
                  </a:moveTo>
                  <a:cubicBezTo>
                    <a:pt x="13721" y="0"/>
                    <a:pt x="13607" y="57"/>
                    <a:pt x="13550" y="228"/>
                  </a:cubicBezTo>
                  <a:lnTo>
                    <a:pt x="10155" y="228"/>
                  </a:lnTo>
                  <a:lnTo>
                    <a:pt x="10155" y="3794"/>
                  </a:lnTo>
                  <a:lnTo>
                    <a:pt x="0" y="3794"/>
                  </a:lnTo>
                  <a:lnTo>
                    <a:pt x="0" y="4036"/>
                  </a:lnTo>
                  <a:lnTo>
                    <a:pt x="10398" y="4036"/>
                  </a:lnTo>
                  <a:lnTo>
                    <a:pt x="10398" y="471"/>
                  </a:lnTo>
                  <a:lnTo>
                    <a:pt x="13550" y="471"/>
                  </a:lnTo>
                  <a:cubicBezTo>
                    <a:pt x="13607" y="656"/>
                    <a:pt x="13721" y="713"/>
                    <a:pt x="13906" y="713"/>
                  </a:cubicBezTo>
                  <a:cubicBezTo>
                    <a:pt x="14078" y="713"/>
                    <a:pt x="14263" y="585"/>
                    <a:pt x="14263" y="357"/>
                  </a:cubicBezTo>
                  <a:cubicBezTo>
                    <a:pt x="14263" y="114"/>
                    <a:pt x="14078" y="0"/>
                    <a:pt x="1390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2"/>
          <p:cNvGrpSpPr/>
          <p:nvPr/>
        </p:nvGrpSpPr>
        <p:grpSpPr>
          <a:xfrm rot="-5400000">
            <a:off x="7189310" y="2653816"/>
            <a:ext cx="298168" cy="3611350"/>
            <a:chOff x="9" y="2835115"/>
            <a:chExt cx="134668" cy="1631069"/>
          </a:xfrm>
        </p:grpSpPr>
        <p:sp>
          <p:nvSpPr>
            <p:cNvPr id="55" name="Google Shape;55;p2"/>
            <p:cNvSpPr/>
            <p:nvPr/>
          </p:nvSpPr>
          <p:spPr>
            <a:xfrm rot="-5400000">
              <a:off x="-655129" y="3676378"/>
              <a:ext cx="1497053" cy="82558"/>
            </a:xfrm>
            <a:custGeom>
              <a:avLst/>
              <a:gdLst/>
              <a:ahLst/>
              <a:cxnLst/>
              <a:rect l="l" t="t" r="r" b="b"/>
              <a:pathLst>
                <a:path w="34417" h="1898" extrusionOk="0">
                  <a:moveTo>
                    <a:pt x="34060" y="0"/>
                  </a:moveTo>
                  <a:cubicBezTo>
                    <a:pt x="33874" y="0"/>
                    <a:pt x="33760" y="57"/>
                    <a:pt x="33703" y="228"/>
                  </a:cubicBezTo>
                  <a:lnTo>
                    <a:pt x="21694" y="228"/>
                  </a:lnTo>
                  <a:lnTo>
                    <a:pt x="20268" y="1655"/>
                  </a:lnTo>
                  <a:lnTo>
                    <a:pt x="0" y="1655"/>
                  </a:lnTo>
                  <a:lnTo>
                    <a:pt x="0" y="1897"/>
                  </a:lnTo>
                  <a:lnTo>
                    <a:pt x="20382" y="1897"/>
                  </a:lnTo>
                  <a:lnTo>
                    <a:pt x="21751" y="471"/>
                  </a:lnTo>
                  <a:lnTo>
                    <a:pt x="33703" y="471"/>
                  </a:lnTo>
                  <a:cubicBezTo>
                    <a:pt x="33760" y="642"/>
                    <a:pt x="33874" y="713"/>
                    <a:pt x="34060" y="713"/>
                  </a:cubicBezTo>
                  <a:cubicBezTo>
                    <a:pt x="34288" y="713"/>
                    <a:pt x="34416" y="585"/>
                    <a:pt x="34416" y="357"/>
                  </a:cubicBezTo>
                  <a:cubicBezTo>
                    <a:pt x="34416" y="114"/>
                    <a:pt x="34288" y="0"/>
                    <a:pt x="34060"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5400000">
              <a:off x="-420003" y="3973575"/>
              <a:ext cx="912621" cy="72597"/>
            </a:xfrm>
            <a:custGeom>
              <a:avLst/>
              <a:gdLst/>
              <a:ahLst/>
              <a:cxnLst/>
              <a:rect l="l" t="t" r="r" b="b"/>
              <a:pathLst>
                <a:path w="20981" h="1669" extrusionOk="0">
                  <a:moveTo>
                    <a:pt x="20567" y="0"/>
                  </a:moveTo>
                  <a:cubicBezTo>
                    <a:pt x="20382" y="0"/>
                    <a:pt x="20210" y="185"/>
                    <a:pt x="20210" y="357"/>
                  </a:cubicBezTo>
                  <a:cubicBezTo>
                    <a:pt x="20210" y="414"/>
                    <a:pt x="20210" y="485"/>
                    <a:pt x="20268" y="542"/>
                  </a:cubicBezTo>
                  <a:lnTo>
                    <a:pt x="19383" y="1426"/>
                  </a:lnTo>
                  <a:lnTo>
                    <a:pt x="0" y="1426"/>
                  </a:lnTo>
                  <a:lnTo>
                    <a:pt x="0" y="1669"/>
                  </a:lnTo>
                  <a:lnTo>
                    <a:pt x="19440" y="1669"/>
                  </a:lnTo>
                  <a:lnTo>
                    <a:pt x="20382" y="713"/>
                  </a:lnTo>
                  <a:lnTo>
                    <a:pt x="20567" y="713"/>
                  </a:lnTo>
                  <a:cubicBezTo>
                    <a:pt x="20810" y="713"/>
                    <a:pt x="20981" y="599"/>
                    <a:pt x="20981" y="357"/>
                  </a:cubicBezTo>
                  <a:cubicBezTo>
                    <a:pt x="20981" y="185"/>
                    <a:pt x="20810" y="0"/>
                    <a:pt x="20567"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5400000">
              <a:off x="-388076" y="4029078"/>
              <a:ext cx="843156" cy="31057"/>
            </a:xfrm>
            <a:custGeom>
              <a:avLst/>
              <a:gdLst/>
              <a:ahLst/>
              <a:cxnLst/>
              <a:rect l="l" t="t" r="r" b="b"/>
              <a:pathLst>
                <a:path w="19384" h="714" extrusionOk="0">
                  <a:moveTo>
                    <a:pt x="19027" y="1"/>
                  </a:moveTo>
                  <a:cubicBezTo>
                    <a:pt x="18841" y="1"/>
                    <a:pt x="18727" y="72"/>
                    <a:pt x="18670" y="243"/>
                  </a:cubicBezTo>
                  <a:lnTo>
                    <a:pt x="0" y="243"/>
                  </a:lnTo>
                  <a:lnTo>
                    <a:pt x="0" y="486"/>
                  </a:lnTo>
                  <a:lnTo>
                    <a:pt x="18670" y="486"/>
                  </a:lnTo>
                  <a:cubicBezTo>
                    <a:pt x="18727" y="657"/>
                    <a:pt x="18841" y="714"/>
                    <a:pt x="19027" y="714"/>
                  </a:cubicBezTo>
                  <a:cubicBezTo>
                    <a:pt x="19198" y="714"/>
                    <a:pt x="19383" y="600"/>
                    <a:pt x="19383" y="357"/>
                  </a:cubicBezTo>
                  <a:cubicBezTo>
                    <a:pt x="19383" y="129"/>
                    <a:pt x="19198" y="1"/>
                    <a:pt x="19027"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5400000">
              <a:off x="-758457" y="3604107"/>
              <a:ext cx="1631069" cy="93085"/>
            </a:xfrm>
            <a:custGeom>
              <a:avLst/>
              <a:gdLst/>
              <a:ahLst/>
              <a:cxnLst/>
              <a:rect l="l" t="t" r="r" b="b"/>
              <a:pathLst>
                <a:path w="37498" h="2140" extrusionOk="0">
                  <a:moveTo>
                    <a:pt x="37140" y="1"/>
                  </a:moveTo>
                  <a:cubicBezTo>
                    <a:pt x="36969" y="1"/>
                    <a:pt x="36855" y="115"/>
                    <a:pt x="36784" y="243"/>
                  </a:cubicBezTo>
                  <a:lnTo>
                    <a:pt x="21523" y="243"/>
                  </a:lnTo>
                  <a:lnTo>
                    <a:pt x="19911" y="1897"/>
                  </a:lnTo>
                  <a:lnTo>
                    <a:pt x="0" y="1897"/>
                  </a:lnTo>
                  <a:lnTo>
                    <a:pt x="0" y="2140"/>
                  </a:lnTo>
                  <a:lnTo>
                    <a:pt x="20025" y="2140"/>
                  </a:lnTo>
                  <a:lnTo>
                    <a:pt x="21637" y="471"/>
                  </a:lnTo>
                  <a:lnTo>
                    <a:pt x="36784" y="471"/>
                  </a:lnTo>
                  <a:cubicBezTo>
                    <a:pt x="36855" y="657"/>
                    <a:pt x="36969" y="771"/>
                    <a:pt x="37140" y="771"/>
                  </a:cubicBezTo>
                  <a:cubicBezTo>
                    <a:pt x="37326" y="771"/>
                    <a:pt x="37497" y="600"/>
                    <a:pt x="37497" y="357"/>
                  </a:cubicBezTo>
                  <a:cubicBezTo>
                    <a:pt x="37497" y="172"/>
                    <a:pt x="37326" y="1"/>
                    <a:pt x="37140"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2"/>
          <p:cNvSpPr txBox="1">
            <a:spLocks noGrp="1"/>
          </p:cNvSpPr>
          <p:nvPr>
            <p:ph type="ctrTitle"/>
          </p:nvPr>
        </p:nvSpPr>
        <p:spPr>
          <a:xfrm>
            <a:off x="713225" y="835700"/>
            <a:ext cx="5243700" cy="17184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60" name="Google Shape;60;p2"/>
          <p:cNvSpPr txBox="1">
            <a:spLocks noGrp="1"/>
          </p:cNvSpPr>
          <p:nvPr>
            <p:ph type="subTitle" idx="1"/>
          </p:nvPr>
        </p:nvSpPr>
        <p:spPr>
          <a:xfrm>
            <a:off x="713225" y="2554100"/>
            <a:ext cx="5243700" cy="369600"/>
          </a:xfrm>
          <a:prstGeom prst="rect">
            <a:avLst/>
          </a:prstGeom>
          <a:noFill/>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81"/>
        <p:cNvGrpSpPr/>
        <p:nvPr/>
      </p:nvGrpSpPr>
      <p:grpSpPr>
        <a:xfrm>
          <a:off x="0" y="0"/>
          <a:ext cx="0" cy="0"/>
          <a:chOff x="0" y="0"/>
          <a:chExt cx="0" cy="0"/>
        </a:xfrm>
      </p:grpSpPr>
      <p:sp>
        <p:nvSpPr>
          <p:cNvPr id="782" name="Google Shape;782;p31"/>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 name="Google Shape;783;p31"/>
          <p:cNvGrpSpPr/>
          <p:nvPr/>
        </p:nvGrpSpPr>
        <p:grpSpPr>
          <a:xfrm rot="5400000">
            <a:off x="1013603" y="2942924"/>
            <a:ext cx="894897" cy="2922106"/>
            <a:chOff x="6961407" y="2871131"/>
            <a:chExt cx="439278" cy="1434374"/>
          </a:xfrm>
        </p:grpSpPr>
        <p:sp>
          <p:nvSpPr>
            <p:cNvPr id="784" name="Google Shape;784;p31"/>
            <p:cNvSpPr/>
            <p:nvPr/>
          </p:nvSpPr>
          <p:spPr>
            <a:xfrm rot="-5400000">
              <a:off x="6647504" y="3552324"/>
              <a:ext cx="1374825" cy="131536"/>
            </a:xfrm>
            <a:custGeom>
              <a:avLst/>
              <a:gdLst/>
              <a:ahLst/>
              <a:cxnLst/>
              <a:rect l="l" t="t" r="r" b="b"/>
              <a:pathLst>
                <a:path w="31607" h="3024" extrusionOk="0">
                  <a:moveTo>
                    <a:pt x="31193" y="0"/>
                  </a:moveTo>
                  <a:cubicBezTo>
                    <a:pt x="31079" y="0"/>
                    <a:pt x="30893" y="114"/>
                    <a:pt x="30836" y="300"/>
                  </a:cubicBezTo>
                  <a:lnTo>
                    <a:pt x="17287" y="300"/>
                  </a:lnTo>
                  <a:lnTo>
                    <a:pt x="17287" y="2796"/>
                  </a:lnTo>
                  <a:lnTo>
                    <a:pt x="0" y="2796"/>
                  </a:lnTo>
                  <a:lnTo>
                    <a:pt x="0" y="3024"/>
                  </a:lnTo>
                  <a:lnTo>
                    <a:pt x="17529" y="3024"/>
                  </a:lnTo>
                  <a:lnTo>
                    <a:pt x="17529" y="528"/>
                  </a:lnTo>
                  <a:lnTo>
                    <a:pt x="30836" y="528"/>
                  </a:lnTo>
                  <a:cubicBezTo>
                    <a:pt x="30893" y="656"/>
                    <a:pt x="31079" y="770"/>
                    <a:pt x="31193" y="770"/>
                  </a:cubicBezTo>
                  <a:cubicBezTo>
                    <a:pt x="31435" y="770"/>
                    <a:pt x="31607" y="599"/>
                    <a:pt x="31607" y="414"/>
                  </a:cubicBezTo>
                  <a:cubicBezTo>
                    <a:pt x="31607" y="171"/>
                    <a:pt x="31435" y="0"/>
                    <a:pt x="31193"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1"/>
            <p:cNvSpPr/>
            <p:nvPr/>
          </p:nvSpPr>
          <p:spPr>
            <a:xfrm rot="-5400000">
              <a:off x="6677278" y="3618071"/>
              <a:ext cx="1230283" cy="144586"/>
            </a:xfrm>
            <a:custGeom>
              <a:avLst/>
              <a:gdLst/>
              <a:ahLst/>
              <a:cxnLst/>
              <a:rect l="l" t="t" r="r" b="b"/>
              <a:pathLst>
                <a:path w="28284" h="3324" extrusionOk="0">
                  <a:moveTo>
                    <a:pt x="27870" y="0"/>
                  </a:moveTo>
                  <a:cubicBezTo>
                    <a:pt x="27741" y="0"/>
                    <a:pt x="27570" y="114"/>
                    <a:pt x="27513" y="228"/>
                  </a:cubicBezTo>
                  <a:lnTo>
                    <a:pt x="16103" y="228"/>
                  </a:lnTo>
                  <a:lnTo>
                    <a:pt x="16103" y="3081"/>
                  </a:lnTo>
                  <a:lnTo>
                    <a:pt x="0" y="3081"/>
                  </a:lnTo>
                  <a:lnTo>
                    <a:pt x="0" y="3324"/>
                  </a:lnTo>
                  <a:lnTo>
                    <a:pt x="16331" y="3324"/>
                  </a:lnTo>
                  <a:lnTo>
                    <a:pt x="16331" y="471"/>
                  </a:lnTo>
                  <a:lnTo>
                    <a:pt x="27513" y="471"/>
                  </a:lnTo>
                  <a:cubicBezTo>
                    <a:pt x="27570" y="656"/>
                    <a:pt x="27741" y="770"/>
                    <a:pt x="27870" y="770"/>
                  </a:cubicBezTo>
                  <a:cubicBezTo>
                    <a:pt x="28098" y="770"/>
                    <a:pt x="28283" y="585"/>
                    <a:pt x="28283" y="357"/>
                  </a:cubicBezTo>
                  <a:cubicBezTo>
                    <a:pt x="28283" y="171"/>
                    <a:pt x="28098" y="0"/>
                    <a:pt x="27870"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rot="-5400000">
              <a:off x="6529931" y="3512306"/>
              <a:ext cx="1434374" cy="152024"/>
            </a:xfrm>
            <a:custGeom>
              <a:avLst/>
              <a:gdLst/>
              <a:ahLst/>
              <a:cxnLst/>
              <a:rect l="l" t="t" r="r" b="b"/>
              <a:pathLst>
                <a:path w="32976" h="3495" extrusionOk="0">
                  <a:moveTo>
                    <a:pt x="32562" y="1"/>
                  </a:moveTo>
                  <a:cubicBezTo>
                    <a:pt x="32448" y="1"/>
                    <a:pt x="32263" y="115"/>
                    <a:pt x="32206" y="286"/>
                  </a:cubicBezTo>
                  <a:lnTo>
                    <a:pt x="14976" y="286"/>
                  </a:lnTo>
                  <a:lnTo>
                    <a:pt x="14976" y="3267"/>
                  </a:lnTo>
                  <a:lnTo>
                    <a:pt x="0" y="3267"/>
                  </a:lnTo>
                  <a:lnTo>
                    <a:pt x="0" y="3495"/>
                  </a:lnTo>
                  <a:lnTo>
                    <a:pt x="15204" y="3495"/>
                  </a:lnTo>
                  <a:lnTo>
                    <a:pt x="15204" y="528"/>
                  </a:lnTo>
                  <a:lnTo>
                    <a:pt x="32206" y="528"/>
                  </a:lnTo>
                  <a:cubicBezTo>
                    <a:pt x="32263" y="642"/>
                    <a:pt x="32448" y="771"/>
                    <a:pt x="32562" y="771"/>
                  </a:cubicBezTo>
                  <a:cubicBezTo>
                    <a:pt x="32805" y="771"/>
                    <a:pt x="32976" y="585"/>
                    <a:pt x="32976" y="414"/>
                  </a:cubicBezTo>
                  <a:cubicBezTo>
                    <a:pt x="32976" y="172"/>
                    <a:pt x="32805" y="1"/>
                    <a:pt x="32562"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rot="-5400000">
              <a:off x="6645331" y="3671116"/>
              <a:ext cx="1098138" cy="170641"/>
            </a:xfrm>
            <a:custGeom>
              <a:avLst/>
              <a:gdLst/>
              <a:ahLst/>
              <a:cxnLst/>
              <a:rect l="l" t="t" r="r" b="b"/>
              <a:pathLst>
                <a:path w="25246" h="3923" extrusionOk="0">
                  <a:moveTo>
                    <a:pt x="24832" y="0"/>
                  </a:moveTo>
                  <a:cubicBezTo>
                    <a:pt x="24718" y="0"/>
                    <a:pt x="24532" y="114"/>
                    <a:pt x="24475" y="285"/>
                  </a:cubicBezTo>
                  <a:lnTo>
                    <a:pt x="13835" y="285"/>
                  </a:lnTo>
                  <a:lnTo>
                    <a:pt x="13835" y="3680"/>
                  </a:lnTo>
                  <a:lnTo>
                    <a:pt x="0" y="3680"/>
                  </a:lnTo>
                  <a:lnTo>
                    <a:pt x="0" y="3923"/>
                  </a:lnTo>
                  <a:lnTo>
                    <a:pt x="14078" y="3923"/>
                  </a:lnTo>
                  <a:lnTo>
                    <a:pt x="14078" y="528"/>
                  </a:lnTo>
                  <a:lnTo>
                    <a:pt x="24475" y="528"/>
                  </a:lnTo>
                  <a:cubicBezTo>
                    <a:pt x="24532" y="642"/>
                    <a:pt x="24718" y="770"/>
                    <a:pt x="24832" y="770"/>
                  </a:cubicBezTo>
                  <a:cubicBezTo>
                    <a:pt x="25074" y="770"/>
                    <a:pt x="25245" y="585"/>
                    <a:pt x="25245" y="414"/>
                  </a:cubicBezTo>
                  <a:cubicBezTo>
                    <a:pt x="25245" y="171"/>
                    <a:pt x="25074" y="0"/>
                    <a:pt x="24832"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rot="-5400000">
              <a:off x="6506661" y="3582076"/>
              <a:ext cx="1284264" cy="162594"/>
            </a:xfrm>
            <a:custGeom>
              <a:avLst/>
              <a:gdLst/>
              <a:ahLst/>
              <a:cxnLst/>
              <a:rect l="l" t="t" r="r" b="b"/>
              <a:pathLst>
                <a:path w="29525" h="3738" extrusionOk="0">
                  <a:moveTo>
                    <a:pt x="29111" y="1"/>
                  </a:moveTo>
                  <a:cubicBezTo>
                    <a:pt x="28996" y="1"/>
                    <a:pt x="28811" y="115"/>
                    <a:pt x="28754" y="300"/>
                  </a:cubicBezTo>
                  <a:lnTo>
                    <a:pt x="12708" y="300"/>
                  </a:lnTo>
                  <a:lnTo>
                    <a:pt x="12708" y="3509"/>
                  </a:lnTo>
                  <a:lnTo>
                    <a:pt x="0" y="3509"/>
                  </a:lnTo>
                  <a:lnTo>
                    <a:pt x="0" y="3737"/>
                  </a:lnTo>
                  <a:lnTo>
                    <a:pt x="12951" y="3737"/>
                  </a:lnTo>
                  <a:lnTo>
                    <a:pt x="12951" y="528"/>
                  </a:lnTo>
                  <a:lnTo>
                    <a:pt x="28754" y="528"/>
                  </a:lnTo>
                  <a:cubicBezTo>
                    <a:pt x="28811" y="657"/>
                    <a:pt x="28996" y="771"/>
                    <a:pt x="29111" y="771"/>
                  </a:cubicBezTo>
                  <a:cubicBezTo>
                    <a:pt x="29353" y="771"/>
                    <a:pt x="29524" y="600"/>
                    <a:pt x="29524" y="414"/>
                  </a:cubicBezTo>
                  <a:cubicBezTo>
                    <a:pt x="29524" y="172"/>
                    <a:pt x="29353" y="1"/>
                    <a:pt x="29111"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rot="-5400000">
              <a:off x="6617711" y="3742147"/>
              <a:ext cx="953596" cy="173120"/>
            </a:xfrm>
            <a:custGeom>
              <a:avLst/>
              <a:gdLst/>
              <a:ahLst/>
              <a:cxnLst/>
              <a:rect l="l" t="t" r="r" b="b"/>
              <a:pathLst>
                <a:path w="21923" h="3980" extrusionOk="0">
                  <a:moveTo>
                    <a:pt x="21566" y="0"/>
                  </a:moveTo>
                  <a:cubicBezTo>
                    <a:pt x="21394" y="0"/>
                    <a:pt x="21209" y="114"/>
                    <a:pt x="21209" y="300"/>
                  </a:cubicBezTo>
                  <a:lnTo>
                    <a:pt x="11168" y="300"/>
                  </a:lnTo>
                  <a:lnTo>
                    <a:pt x="11168" y="3752"/>
                  </a:lnTo>
                  <a:lnTo>
                    <a:pt x="0" y="3752"/>
                  </a:lnTo>
                  <a:lnTo>
                    <a:pt x="0" y="3980"/>
                  </a:lnTo>
                  <a:lnTo>
                    <a:pt x="11410" y="3980"/>
                  </a:lnTo>
                  <a:lnTo>
                    <a:pt x="11410" y="542"/>
                  </a:lnTo>
                  <a:lnTo>
                    <a:pt x="21209" y="542"/>
                  </a:lnTo>
                  <a:cubicBezTo>
                    <a:pt x="21209" y="656"/>
                    <a:pt x="21394" y="771"/>
                    <a:pt x="21566" y="771"/>
                  </a:cubicBezTo>
                  <a:cubicBezTo>
                    <a:pt x="21751" y="771"/>
                    <a:pt x="21922" y="599"/>
                    <a:pt x="21922" y="414"/>
                  </a:cubicBezTo>
                  <a:cubicBezTo>
                    <a:pt x="21922" y="186"/>
                    <a:pt x="21751" y="0"/>
                    <a:pt x="2156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rot="-5400000">
              <a:off x="6516884" y="3690342"/>
              <a:ext cx="1059686" cy="170641"/>
            </a:xfrm>
            <a:custGeom>
              <a:avLst/>
              <a:gdLst/>
              <a:ahLst/>
              <a:cxnLst/>
              <a:rect l="l" t="t" r="r" b="b"/>
              <a:pathLst>
                <a:path w="24362" h="3923" extrusionOk="0">
                  <a:moveTo>
                    <a:pt x="24004" y="1"/>
                  </a:moveTo>
                  <a:cubicBezTo>
                    <a:pt x="23819" y="1"/>
                    <a:pt x="23648" y="115"/>
                    <a:pt x="23648" y="300"/>
                  </a:cubicBezTo>
                  <a:lnTo>
                    <a:pt x="10098" y="300"/>
                  </a:lnTo>
                  <a:lnTo>
                    <a:pt x="10098" y="3680"/>
                  </a:lnTo>
                  <a:lnTo>
                    <a:pt x="0" y="3680"/>
                  </a:lnTo>
                  <a:lnTo>
                    <a:pt x="0" y="3923"/>
                  </a:lnTo>
                  <a:lnTo>
                    <a:pt x="10341" y="3923"/>
                  </a:lnTo>
                  <a:lnTo>
                    <a:pt x="10341" y="543"/>
                  </a:lnTo>
                  <a:lnTo>
                    <a:pt x="23648" y="543"/>
                  </a:lnTo>
                  <a:cubicBezTo>
                    <a:pt x="23648" y="657"/>
                    <a:pt x="23819" y="771"/>
                    <a:pt x="24004" y="771"/>
                  </a:cubicBezTo>
                  <a:cubicBezTo>
                    <a:pt x="24176" y="771"/>
                    <a:pt x="24361" y="600"/>
                    <a:pt x="24361" y="414"/>
                  </a:cubicBezTo>
                  <a:cubicBezTo>
                    <a:pt x="24361" y="186"/>
                    <a:pt x="24176" y="1"/>
                    <a:pt x="24004"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31"/>
          <p:cNvGrpSpPr/>
          <p:nvPr/>
        </p:nvGrpSpPr>
        <p:grpSpPr>
          <a:xfrm rot="-5400000">
            <a:off x="7956785" y="-950085"/>
            <a:ext cx="947978" cy="3517490"/>
            <a:chOff x="4128096" y="2589445"/>
            <a:chExt cx="465334" cy="1726630"/>
          </a:xfrm>
        </p:grpSpPr>
        <p:sp>
          <p:nvSpPr>
            <p:cNvPr id="792" name="Google Shape;792;p31"/>
            <p:cNvSpPr/>
            <p:nvPr/>
          </p:nvSpPr>
          <p:spPr>
            <a:xfrm rot="-5400000">
              <a:off x="4350516" y="3592343"/>
              <a:ext cx="447328" cy="38495"/>
            </a:xfrm>
            <a:custGeom>
              <a:avLst/>
              <a:gdLst/>
              <a:ahLst/>
              <a:cxnLst/>
              <a:rect l="l" t="t" r="r" b="b"/>
              <a:pathLst>
                <a:path w="10284" h="885" extrusionOk="0">
                  <a:moveTo>
                    <a:pt x="9927" y="0"/>
                  </a:moveTo>
                  <a:cubicBezTo>
                    <a:pt x="9742" y="0"/>
                    <a:pt x="9628" y="114"/>
                    <a:pt x="9571" y="242"/>
                  </a:cubicBezTo>
                  <a:lnTo>
                    <a:pt x="0" y="242"/>
                  </a:lnTo>
                  <a:lnTo>
                    <a:pt x="0" y="884"/>
                  </a:lnTo>
                  <a:lnTo>
                    <a:pt x="243" y="884"/>
                  </a:lnTo>
                  <a:lnTo>
                    <a:pt x="243" y="471"/>
                  </a:lnTo>
                  <a:lnTo>
                    <a:pt x="9571" y="471"/>
                  </a:lnTo>
                  <a:cubicBezTo>
                    <a:pt x="9628" y="656"/>
                    <a:pt x="9742" y="770"/>
                    <a:pt x="9927" y="770"/>
                  </a:cubicBezTo>
                  <a:cubicBezTo>
                    <a:pt x="10155" y="770"/>
                    <a:pt x="10284" y="599"/>
                    <a:pt x="10284" y="357"/>
                  </a:cubicBezTo>
                  <a:cubicBezTo>
                    <a:pt x="10284" y="171"/>
                    <a:pt x="10155" y="0"/>
                    <a:pt x="9927"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rot="-5400000">
              <a:off x="4258650" y="2857151"/>
              <a:ext cx="602484" cy="67073"/>
            </a:xfrm>
            <a:custGeom>
              <a:avLst/>
              <a:gdLst/>
              <a:ahLst/>
              <a:cxnLst/>
              <a:rect l="l" t="t" r="r" b="b"/>
              <a:pathLst>
                <a:path w="13851" h="1542" extrusionOk="0">
                  <a:moveTo>
                    <a:pt x="13494" y="1"/>
                  </a:moveTo>
                  <a:cubicBezTo>
                    <a:pt x="13322" y="1"/>
                    <a:pt x="13137" y="58"/>
                    <a:pt x="13137" y="243"/>
                  </a:cubicBezTo>
                  <a:lnTo>
                    <a:pt x="1" y="243"/>
                  </a:lnTo>
                  <a:lnTo>
                    <a:pt x="1" y="1541"/>
                  </a:lnTo>
                  <a:lnTo>
                    <a:pt x="243" y="1541"/>
                  </a:lnTo>
                  <a:lnTo>
                    <a:pt x="243" y="472"/>
                  </a:lnTo>
                  <a:lnTo>
                    <a:pt x="13137" y="472"/>
                  </a:lnTo>
                  <a:cubicBezTo>
                    <a:pt x="13137" y="600"/>
                    <a:pt x="13322" y="714"/>
                    <a:pt x="13494" y="714"/>
                  </a:cubicBezTo>
                  <a:cubicBezTo>
                    <a:pt x="13679" y="714"/>
                    <a:pt x="13850" y="543"/>
                    <a:pt x="13850" y="357"/>
                  </a:cubicBezTo>
                  <a:cubicBezTo>
                    <a:pt x="13850" y="115"/>
                    <a:pt x="13679" y="1"/>
                    <a:pt x="13494"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rot="-5400000">
              <a:off x="4342753" y="2990231"/>
              <a:ext cx="395827" cy="105525"/>
            </a:xfrm>
            <a:custGeom>
              <a:avLst/>
              <a:gdLst/>
              <a:ahLst/>
              <a:cxnLst/>
              <a:rect l="l" t="t" r="r" b="b"/>
              <a:pathLst>
                <a:path w="9100" h="2426" extrusionOk="0">
                  <a:moveTo>
                    <a:pt x="8686" y="1"/>
                  </a:moveTo>
                  <a:cubicBezTo>
                    <a:pt x="8558" y="1"/>
                    <a:pt x="8387" y="115"/>
                    <a:pt x="8330" y="229"/>
                  </a:cubicBezTo>
                  <a:lnTo>
                    <a:pt x="0" y="229"/>
                  </a:lnTo>
                  <a:lnTo>
                    <a:pt x="0" y="2425"/>
                  </a:lnTo>
                  <a:lnTo>
                    <a:pt x="243" y="2425"/>
                  </a:lnTo>
                  <a:lnTo>
                    <a:pt x="243" y="471"/>
                  </a:lnTo>
                  <a:lnTo>
                    <a:pt x="8330" y="471"/>
                  </a:lnTo>
                  <a:cubicBezTo>
                    <a:pt x="8387" y="642"/>
                    <a:pt x="8558" y="771"/>
                    <a:pt x="8686" y="771"/>
                  </a:cubicBezTo>
                  <a:cubicBezTo>
                    <a:pt x="8914" y="771"/>
                    <a:pt x="9100" y="585"/>
                    <a:pt x="9100" y="357"/>
                  </a:cubicBezTo>
                  <a:cubicBezTo>
                    <a:pt x="9100" y="172"/>
                    <a:pt x="8914" y="1"/>
                    <a:pt x="8686"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1"/>
            <p:cNvSpPr/>
            <p:nvPr/>
          </p:nvSpPr>
          <p:spPr>
            <a:xfrm rot="-5400000">
              <a:off x="4236967" y="2935946"/>
              <a:ext cx="565859" cy="147065"/>
            </a:xfrm>
            <a:custGeom>
              <a:avLst/>
              <a:gdLst/>
              <a:ahLst/>
              <a:cxnLst/>
              <a:rect l="l" t="t" r="r" b="b"/>
              <a:pathLst>
                <a:path w="13009" h="3381" extrusionOk="0">
                  <a:moveTo>
                    <a:pt x="12594" y="0"/>
                  </a:moveTo>
                  <a:cubicBezTo>
                    <a:pt x="12480" y="0"/>
                    <a:pt x="12295" y="114"/>
                    <a:pt x="12238" y="242"/>
                  </a:cubicBezTo>
                  <a:lnTo>
                    <a:pt x="0" y="242"/>
                  </a:lnTo>
                  <a:lnTo>
                    <a:pt x="0" y="3380"/>
                  </a:lnTo>
                  <a:lnTo>
                    <a:pt x="243" y="3380"/>
                  </a:lnTo>
                  <a:lnTo>
                    <a:pt x="243" y="471"/>
                  </a:lnTo>
                  <a:lnTo>
                    <a:pt x="12238" y="471"/>
                  </a:lnTo>
                  <a:cubicBezTo>
                    <a:pt x="12295" y="656"/>
                    <a:pt x="12480" y="770"/>
                    <a:pt x="12594" y="770"/>
                  </a:cubicBezTo>
                  <a:cubicBezTo>
                    <a:pt x="12837" y="770"/>
                    <a:pt x="13008" y="599"/>
                    <a:pt x="13008" y="357"/>
                  </a:cubicBezTo>
                  <a:cubicBezTo>
                    <a:pt x="13008" y="171"/>
                    <a:pt x="12837" y="0"/>
                    <a:pt x="12594"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rot="-5400000">
              <a:off x="4284728" y="3027769"/>
              <a:ext cx="421317" cy="196087"/>
            </a:xfrm>
            <a:custGeom>
              <a:avLst/>
              <a:gdLst/>
              <a:ahLst/>
              <a:cxnLst/>
              <a:rect l="l" t="t" r="r" b="b"/>
              <a:pathLst>
                <a:path w="9686" h="4508" extrusionOk="0">
                  <a:moveTo>
                    <a:pt x="9329" y="0"/>
                  </a:moveTo>
                  <a:cubicBezTo>
                    <a:pt x="9157" y="0"/>
                    <a:pt x="8972" y="114"/>
                    <a:pt x="8972" y="300"/>
                  </a:cubicBezTo>
                  <a:lnTo>
                    <a:pt x="1" y="300"/>
                  </a:lnTo>
                  <a:lnTo>
                    <a:pt x="1" y="4507"/>
                  </a:lnTo>
                  <a:lnTo>
                    <a:pt x="243" y="4507"/>
                  </a:lnTo>
                  <a:lnTo>
                    <a:pt x="243" y="528"/>
                  </a:lnTo>
                  <a:lnTo>
                    <a:pt x="8972" y="528"/>
                  </a:lnTo>
                  <a:cubicBezTo>
                    <a:pt x="8972" y="656"/>
                    <a:pt x="9157" y="770"/>
                    <a:pt x="9329" y="770"/>
                  </a:cubicBezTo>
                  <a:cubicBezTo>
                    <a:pt x="9514" y="770"/>
                    <a:pt x="9685" y="585"/>
                    <a:pt x="9685" y="414"/>
                  </a:cubicBezTo>
                  <a:cubicBezTo>
                    <a:pt x="9685" y="171"/>
                    <a:pt x="9514" y="0"/>
                    <a:pt x="9329"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p:nvPr/>
          </p:nvSpPr>
          <p:spPr>
            <a:xfrm rot="-5400000">
              <a:off x="3936988" y="3222875"/>
              <a:ext cx="1067777" cy="245108"/>
            </a:xfrm>
            <a:custGeom>
              <a:avLst/>
              <a:gdLst/>
              <a:ahLst/>
              <a:cxnLst/>
              <a:rect l="l" t="t" r="r" b="b"/>
              <a:pathLst>
                <a:path w="24548" h="5635" extrusionOk="0">
                  <a:moveTo>
                    <a:pt x="24190" y="0"/>
                  </a:moveTo>
                  <a:cubicBezTo>
                    <a:pt x="24005" y="0"/>
                    <a:pt x="23834" y="115"/>
                    <a:pt x="23834" y="229"/>
                  </a:cubicBezTo>
                  <a:lnTo>
                    <a:pt x="11525" y="229"/>
                  </a:lnTo>
                  <a:lnTo>
                    <a:pt x="11525" y="4151"/>
                  </a:lnTo>
                  <a:lnTo>
                    <a:pt x="1" y="4151"/>
                  </a:lnTo>
                  <a:lnTo>
                    <a:pt x="1" y="5634"/>
                  </a:lnTo>
                  <a:lnTo>
                    <a:pt x="243" y="5634"/>
                  </a:lnTo>
                  <a:lnTo>
                    <a:pt x="243" y="4393"/>
                  </a:lnTo>
                  <a:lnTo>
                    <a:pt x="11768" y="4393"/>
                  </a:lnTo>
                  <a:lnTo>
                    <a:pt x="11768" y="471"/>
                  </a:lnTo>
                  <a:lnTo>
                    <a:pt x="23834" y="471"/>
                  </a:lnTo>
                  <a:cubicBezTo>
                    <a:pt x="23834" y="642"/>
                    <a:pt x="24005" y="771"/>
                    <a:pt x="24190" y="771"/>
                  </a:cubicBezTo>
                  <a:cubicBezTo>
                    <a:pt x="24362" y="771"/>
                    <a:pt x="24547" y="585"/>
                    <a:pt x="24547" y="357"/>
                  </a:cubicBezTo>
                  <a:cubicBezTo>
                    <a:pt x="24547" y="172"/>
                    <a:pt x="24362" y="0"/>
                    <a:pt x="24190"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rot="-5400000">
              <a:off x="3583049" y="3406216"/>
              <a:ext cx="1613105" cy="206613"/>
            </a:xfrm>
            <a:custGeom>
              <a:avLst/>
              <a:gdLst/>
              <a:ahLst/>
              <a:cxnLst/>
              <a:rect l="l" t="t" r="r" b="b"/>
              <a:pathLst>
                <a:path w="37085" h="4750" extrusionOk="0">
                  <a:moveTo>
                    <a:pt x="36670" y="0"/>
                  </a:moveTo>
                  <a:cubicBezTo>
                    <a:pt x="36542" y="0"/>
                    <a:pt x="36371" y="114"/>
                    <a:pt x="36314" y="228"/>
                  </a:cubicBezTo>
                  <a:lnTo>
                    <a:pt x="20325" y="228"/>
                  </a:lnTo>
                  <a:lnTo>
                    <a:pt x="20325" y="4507"/>
                  </a:lnTo>
                  <a:lnTo>
                    <a:pt x="1" y="4507"/>
                  </a:lnTo>
                  <a:lnTo>
                    <a:pt x="1" y="4750"/>
                  </a:lnTo>
                  <a:lnTo>
                    <a:pt x="20568" y="4750"/>
                  </a:lnTo>
                  <a:lnTo>
                    <a:pt x="20568" y="471"/>
                  </a:lnTo>
                  <a:lnTo>
                    <a:pt x="36314" y="471"/>
                  </a:lnTo>
                  <a:cubicBezTo>
                    <a:pt x="36371" y="642"/>
                    <a:pt x="36542" y="713"/>
                    <a:pt x="36670" y="713"/>
                  </a:cubicBezTo>
                  <a:cubicBezTo>
                    <a:pt x="36899" y="713"/>
                    <a:pt x="37084" y="585"/>
                    <a:pt x="37084" y="357"/>
                  </a:cubicBezTo>
                  <a:cubicBezTo>
                    <a:pt x="37084" y="171"/>
                    <a:pt x="36899" y="0"/>
                    <a:pt x="36670"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1"/>
            <p:cNvSpPr/>
            <p:nvPr/>
          </p:nvSpPr>
          <p:spPr>
            <a:xfrm rot="-5400000">
              <a:off x="3683572" y="3550758"/>
              <a:ext cx="1318409" cy="212224"/>
            </a:xfrm>
            <a:custGeom>
              <a:avLst/>
              <a:gdLst/>
              <a:ahLst/>
              <a:cxnLst/>
              <a:rect l="l" t="t" r="r" b="b"/>
              <a:pathLst>
                <a:path w="30310" h="4879" extrusionOk="0">
                  <a:moveTo>
                    <a:pt x="29896" y="0"/>
                  </a:moveTo>
                  <a:cubicBezTo>
                    <a:pt x="29767" y="0"/>
                    <a:pt x="29596" y="71"/>
                    <a:pt x="29539" y="243"/>
                  </a:cubicBezTo>
                  <a:lnTo>
                    <a:pt x="18956" y="243"/>
                  </a:lnTo>
                  <a:lnTo>
                    <a:pt x="18956" y="4636"/>
                  </a:lnTo>
                  <a:lnTo>
                    <a:pt x="1" y="4636"/>
                  </a:lnTo>
                  <a:lnTo>
                    <a:pt x="1" y="4878"/>
                  </a:lnTo>
                  <a:lnTo>
                    <a:pt x="19198" y="4878"/>
                  </a:lnTo>
                  <a:lnTo>
                    <a:pt x="19198" y="485"/>
                  </a:lnTo>
                  <a:lnTo>
                    <a:pt x="29539" y="485"/>
                  </a:lnTo>
                  <a:cubicBezTo>
                    <a:pt x="29596" y="599"/>
                    <a:pt x="29767" y="713"/>
                    <a:pt x="29896" y="713"/>
                  </a:cubicBezTo>
                  <a:cubicBezTo>
                    <a:pt x="30124" y="713"/>
                    <a:pt x="30309" y="542"/>
                    <a:pt x="30309" y="357"/>
                  </a:cubicBezTo>
                  <a:cubicBezTo>
                    <a:pt x="30309" y="129"/>
                    <a:pt x="30124" y="0"/>
                    <a:pt x="2989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1"/>
            <p:cNvSpPr/>
            <p:nvPr/>
          </p:nvSpPr>
          <p:spPr>
            <a:xfrm rot="-5400000">
              <a:off x="3890469" y="3910287"/>
              <a:ext cx="679996" cy="131580"/>
            </a:xfrm>
            <a:custGeom>
              <a:avLst/>
              <a:gdLst/>
              <a:ahLst/>
              <a:cxnLst/>
              <a:rect l="l" t="t" r="r" b="b"/>
              <a:pathLst>
                <a:path w="15633" h="3025" extrusionOk="0">
                  <a:moveTo>
                    <a:pt x="15219" y="1"/>
                  </a:moveTo>
                  <a:cubicBezTo>
                    <a:pt x="15034" y="1"/>
                    <a:pt x="14863" y="115"/>
                    <a:pt x="14863" y="357"/>
                  </a:cubicBezTo>
                  <a:cubicBezTo>
                    <a:pt x="14863" y="528"/>
                    <a:pt x="14977" y="714"/>
                    <a:pt x="15219" y="714"/>
                  </a:cubicBezTo>
                  <a:lnTo>
                    <a:pt x="15219" y="2796"/>
                  </a:lnTo>
                  <a:lnTo>
                    <a:pt x="1" y="2796"/>
                  </a:lnTo>
                  <a:lnTo>
                    <a:pt x="1" y="3024"/>
                  </a:lnTo>
                  <a:lnTo>
                    <a:pt x="15447" y="3024"/>
                  </a:lnTo>
                  <a:lnTo>
                    <a:pt x="15447" y="657"/>
                  </a:lnTo>
                  <a:cubicBezTo>
                    <a:pt x="15504" y="585"/>
                    <a:pt x="15633" y="471"/>
                    <a:pt x="15633" y="357"/>
                  </a:cubicBezTo>
                  <a:cubicBezTo>
                    <a:pt x="15633" y="115"/>
                    <a:pt x="15447" y="1"/>
                    <a:pt x="15219"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rot="-5400000">
              <a:off x="3593294" y="3509501"/>
              <a:ext cx="1400924" cy="212224"/>
            </a:xfrm>
            <a:custGeom>
              <a:avLst/>
              <a:gdLst/>
              <a:ahLst/>
              <a:cxnLst/>
              <a:rect l="l" t="t" r="r" b="b"/>
              <a:pathLst>
                <a:path w="32207" h="4879" extrusionOk="0">
                  <a:moveTo>
                    <a:pt x="31850" y="0"/>
                  </a:moveTo>
                  <a:cubicBezTo>
                    <a:pt x="31678" y="0"/>
                    <a:pt x="31493" y="57"/>
                    <a:pt x="31493" y="243"/>
                  </a:cubicBezTo>
                  <a:lnTo>
                    <a:pt x="17715" y="243"/>
                  </a:lnTo>
                  <a:lnTo>
                    <a:pt x="17715" y="4636"/>
                  </a:lnTo>
                  <a:lnTo>
                    <a:pt x="1" y="4636"/>
                  </a:lnTo>
                  <a:lnTo>
                    <a:pt x="1" y="4878"/>
                  </a:lnTo>
                  <a:lnTo>
                    <a:pt x="17943" y="4878"/>
                  </a:lnTo>
                  <a:lnTo>
                    <a:pt x="17943" y="485"/>
                  </a:lnTo>
                  <a:lnTo>
                    <a:pt x="31493" y="485"/>
                  </a:lnTo>
                  <a:cubicBezTo>
                    <a:pt x="31493" y="599"/>
                    <a:pt x="31678" y="714"/>
                    <a:pt x="31850" y="714"/>
                  </a:cubicBezTo>
                  <a:cubicBezTo>
                    <a:pt x="32035" y="714"/>
                    <a:pt x="32206" y="542"/>
                    <a:pt x="32206" y="357"/>
                  </a:cubicBezTo>
                  <a:cubicBezTo>
                    <a:pt x="32206" y="129"/>
                    <a:pt x="32035" y="0"/>
                    <a:pt x="31850"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rot="-5400000">
              <a:off x="3468913" y="3442188"/>
              <a:ext cx="1533069" cy="214704"/>
            </a:xfrm>
            <a:custGeom>
              <a:avLst/>
              <a:gdLst/>
              <a:ahLst/>
              <a:cxnLst/>
              <a:rect l="l" t="t" r="r" b="b"/>
              <a:pathLst>
                <a:path w="35245" h="4936" extrusionOk="0">
                  <a:moveTo>
                    <a:pt x="34831" y="0"/>
                  </a:moveTo>
                  <a:cubicBezTo>
                    <a:pt x="34702" y="0"/>
                    <a:pt x="34531" y="71"/>
                    <a:pt x="34474" y="243"/>
                  </a:cubicBezTo>
                  <a:lnTo>
                    <a:pt x="16403" y="243"/>
                  </a:lnTo>
                  <a:lnTo>
                    <a:pt x="16403" y="4707"/>
                  </a:lnTo>
                  <a:lnTo>
                    <a:pt x="1" y="4707"/>
                  </a:lnTo>
                  <a:lnTo>
                    <a:pt x="1" y="4935"/>
                  </a:lnTo>
                  <a:lnTo>
                    <a:pt x="16645" y="4935"/>
                  </a:lnTo>
                  <a:lnTo>
                    <a:pt x="16645" y="485"/>
                  </a:lnTo>
                  <a:lnTo>
                    <a:pt x="34474" y="485"/>
                  </a:lnTo>
                  <a:cubicBezTo>
                    <a:pt x="34531" y="599"/>
                    <a:pt x="34702" y="713"/>
                    <a:pt x="34831" y="713"/>
                  </a:cubicBezTo>
                  <a:cubicBezTo>
                    <a:pt x="35059" y="713"/>
                    <a:pt x="35244" y="542"/>
                    <a:pt x="35244" y="357"/>
                  </a:cubicBezTo>
                  <a:cubicBezTo>
                    <a:pt x="35244" y="129"/>
                    <a:pt x="35059" y="0"/>
                    <a:pt x="34831"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803"/>
        <p:cNvGrpSpPr/>
        <p:nvPr/>
      </p:nvGrpSpPr>
      <p:grpSpPr>
        <a:xfrm>
          <a:off x="0" y="0"/>
          <a:ext cx="0" cy="0"/>
          <a:chOff x="0" y="0"/>
          <a:chExt cx="0" cy="0"/>
        </a:xfrm>
      </p:grpSpPr>
      <p:sp>
        <p:nvSpPr>
          <p:cNvPr id="804" name="Google Shape;804;p32"/>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 name="Google Shape;805;p32"/>
          <p:cNvGrpSpPr/>
          <p:nvPr/>
        </p:nvGrpSpPr>
        <p:grpSpPr>
          <a:xfrm rot="10800000">
            <a:off x="402247" y="-1174644"/>
            <a:ext cx="621971" cy="2700928"/>
            <a:chOff x="4792514" y="2979701"/>
            <a:chExt cx="305307" cy="1325804"/>
          </a:xfrm>
        </p:grpSpPr>
        <p:sp>
          <p:nvSpPr>
            <p:cNvPr id="806" name="Google Shape;806;p32"/>
            <p:cNvSpPr/>
            <p:nvPr/>
          </p:nvSpPr>
          <p:spPr>
            <a:xfrm rot="-5400000">
              <a:off x="4409125" y="3616809"/>
              <a:ext cx="1266256" cy="111136"/>
            </a:xfrm>
            <a:custGeom>
              <a:avLst/>
              <a:gdLst/>
              <a:ahLst/>
              <a:cxnLst/>
              <a:rect l="l" t="t" r="r" b="b"/>
              <a:pathLst>
                <a:path w="29111" h="2555" extrusionOk="0">
                  <a:moveTo>
                    <a:pt x="0" y="1"/>
                  </a:moveTo>
                  <a:lnTo>
                    <a:pt x="0" y="229"/>
                  </a:lnTo>
                  <a:lnTo>
                    <a:pt x="15803" y="229"/>
                  </a:lnTo>
                  <a:lnTo>
                    <a:pt x="18114" y="2554"/>
                  </a:lnTo>
                  <a:lnTo>
                    <a:pt x="23462" y="2554"/>
                  </a:lnTo>
                  <a:lnTo>
                    <a:pt x="24775" y="1185"/>
                  </a:lnTo>
                  <a:lnTo>
                    <a:pt x="28397" y="1185"/>
                  </a:lnTo>
                  <a:cubicBezTo>
                    <a:pt x="28397" y="1370"/>
                    <a:pt x="28583" y="1484"/>
                    <a:pt x="28754" y="1484"/>
                  </a:cubicBezTo>
                  <a:cubicBezTo>
                    <a:pt x="28939" y="1484"/>
                    <a:pt x="29111" y="1299"/>
                    <a:pt x="29111" y="1128"/>
                  </a:cubicBezTo>
                  <a:cubicBezTo>
                    <a:pt x="29111" y="885"/>
                    <a:pt x="28939" y="714"/>
                    <a:pt x="28754" y="714"/>
                  </a:cubicBezTo>
                  <a:cubicBezTo>
                    <a:pt x="28583" y="714"/>
                    <a:pt x="28454" y="828"/>
                    <a:pt x="28397" y="942"/>
                  </a:cubicBezTo>
                  <a:lnTo>
                    <a:pt x="24718" y="942"/>
                  </a:lnTo>
                  <a:lnTo>
                    <a:pt x="23405" y="2312"/>
                  </a:lnTo>
                  <a:lnTo>
                    <a:pt x="18242" y="2312"/>
                  </a:lnTo>
                  <a:lnTo>
                    <a:pt x="15917"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2"/>
            <p:cNvSpPr/>
            <p:nvPr/>
          </p:nvSpPr>
          <p:spPr>
            <a:xfrm rot="-5400000">
              <a:off x="4335310" y="3589536"/>
              <a:ext cx="1325804" cy="106134"/>
            </a:xfrm>
            <a:custGeom>
              <a:avLst/>
              <a:gdLst/>
              <a:ahLst/>
              <a:cxnLst/>
              <a:rect l="l" t="t" r="r" b="b"/>
              <a:pathLst>
                <a:path w="30480" h="2440" extrusionOk="0">
                  <a:moveTo>
                    <a:pt x="0" y="0"/>
                  </a:moveTo>
                  <a:lnTo>
                    <a:pt x="0" y="243"/>
                  </a:lnTo>
                  <a:lnTo>
                    <a:pt x="16459" y="243"/>
                  </a:lnTo>
                  <a:lnTo>
                    <a:pt x="18656" y="2439"/>
                  </a:lnTo>
                  <a:lnTo>
                    <a:pt x="22878" y="2439"/>
                  </a:lnTo>
                  <a:lnTo>
                    <a:pt x="24361" y="899"/>
                  </a:lnTo>
                  <a:lnTo>
                    <a:pt x="29767" y="899"/>
                  </a:lnTo>
                  <a:cubicBezTo>
                    <a:pt x="29824" y="1013"/>
                    <a:pt x="29952" y="1127"/>
                    <a:pt x="30066" y="1127"/>
                  </a:cubicBezTo>
                  <a:cubicBezTo>
                    <a:pt x="30309" y="1127"/>
                    <a:pt x="30480" y="956"/>
                    <a:pt x="30480" y="771"/>
                  </a:cubicBezTo>
                  <a:cubicBezTo>
                    <a:pt x="30480" y="542"/>
                    <a:pt x="30309" y="357"/>
                    <a:pt x="30066" y="357"/>
                  </a:cubicBezTo>
                  <a:cubicBezTo>
                    <a:pt x="29881" y="357"/>
                    <a:pt x="29767" y="471"/>
                    <a:pt x="29710" y="656"/>
                  </a:cubicBezTo>
                  <a:lnTo>
                    <a:pt x="24247" y="656"/>
                  </a:lnTo>
                  <a:lnTo>
                    <a:pt x="22749" y="2197"/>
                  </a:lnTo>
                  <a:lnTo>
                    <a:pt x="18770" y="2197"/>
                  </a:lnTo>
                  <a:lnTo>
                    <a:pt x="16574"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2"/>
            <p:cNvSpPr/>
            <p:nvPr/>
          </p:nvSpPr>
          <p:spPr>
            <a:xfrm rot="-5400000">
              <a:off x="4348012" y="3656827"/>
              <a:ext cx="1196790" cy="100566"/>
            </a:xfrm>
            <a:custGeom>
              <a:avLst/>
              <a:gdLst/>
              <a:ahLst/>
              <a:cxnLst/>
              <a:rect l="l" t="t" r="r" b="b"/>
              <a:pathLst>
                <a:path w="27514" h="2312" extrusionOk="0">
                  <a:moveTo>
                    <a:pt x="27157" y="1"/>
                  </a:moveTo>
                  <a:cubicBezTo>
                    <a:pt x="26971" y="1"/>
                    <a:pt x="26857" y="115"/>
                    <a:pt x="26800" y="300"/>
                  </a:cubicBezTo>
                  <a:lnTo>
                    <a:pt x="23890" y="300"/>
                  </a:lnTo>
                  <a:lnTo>
                    <a:pt x="22165" y="2083"/>
                  </a:lnTo>
                  <a:lnTo>
                    <a:pt x="19612" y="2083"/>
                  </a:lnTo>
                  <a:lnTo>
                    <a:pt x="17643" y="115"/>
                  </a:lnTo>
                  <a:lnTo>
                    <a:pt x="0" y="115"/>
                  </a:lnTo>
                  <a:lnTo>
                    <a:pt x="0" y="357"/>
                  </a:lnTo>
                  <a:lnTo>
                    <a:pt x="17586" y="357"/>
                  </a:lnTo>
                  <a:lnTo>
                    <a:pt x="19483" y="2311"/>
                  </a:lnTo>
                  <a:lnTo>
                    <a:pt x="22222" y="2311"/>
                  </a:lnTo>
                  <a:lnTo>
                    <a:pt x="24004" y="528"/>
                  </a:lnTo>
                  <a:lnTo>
                    <a:pt x="26800" y="528"/>
                  </a:lnTo>
                  <a:cubicBezTo>
                    <a:pt x="26857" y="657"/>
                    <a:pt x="26971" y="771"/>
                    <a:pt x="27157" y="771"/>
                  </a:cubicBezTo>
                  <a:cubicBezTo>
                    <a:pt x="27385" y="771"/>
                    <a:pt x="27513" y="600"/>
                    <a:pt x="27513" y="414"/>
                  </a:cubicBezTo>
                  <a:cubicBezTo>
                    <a:pt x="27513" y="172"/>
                    <a:pt x="27385" y="1"/>
                    <a:pt x="27157"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2"/>
            <p:cNvSpPr/>
            <p:nvPr/>
          </p:nvSpPr>
          <p:spPr>
            <a:xfrm rot="-5400000">
              <a:off x="4316977" y="3695300"/>
              <a:ext cx="1119234" cy="101175"/>
            </a:xfrm>
            <a:custGeom>
              <a:avLst/>
              <a:gdLst/>
              <a:ahLst/>
              <a:cxnLst/>
              <a:rect l="l" t="t" r="r" b="b"/>
              <a:pathLst>
                <a:path w="25731" h="2326" extrusionOk="0">
                  <a:moveTo>
                    <a:pt x="25374" y="1"/>
                  </a:moveTo>
                  <a:cubicBezTo>
                    <a:pt x="25188" y="1"/>
                    <a:pt x="25074" y="129"/>
                    <a:pt x="25017" y="300"/>
                  </a:cubicBezTo>
                  <a:lnTo>
                    <a:pt x="23947" y="300"/>
                  </a:lnTo>
                  <a:lnTo>
                    <a:pt x="22165" y="2083"/>
                  </a:lnTo>
                  <a:lnTo>
                    <a:pt x="20382" y="2083"/>
                  </a:lnTo>
                  <a:lnTo>
                    <a:pt x="18955" y="657"/>
                  </a:lnTo>
                  <a:lnTo>
                    <a:pt x="0" y="657"/>
                  </a:lnTo>
                  <a:lnTo>
                    <a:pt x="0" y="899"/>
                  </a:lnTo>
                  <a:lnTo>
                    <a:pt x="18827" y="899"/>
                  </a:lnTo>
                  <a:lnTo>
                    <a:pt x="20253" y="2326"/>
                  </a:lnTo>
                  <a:lnTo>
                    <a:pt x="22222" y="2326"/>
                  </a:lnTo>
                  <a:lnTo>
                    <a:pt x="24062" y="543"/>
                  </a:lnTo>
                  <a:lnTo>
                    <a:pt x="25017" y="543"/>
                  </a:lnTo>
                  <a:cubicBezTo>
                    <a:pt x="25074" y="657"/>
                    <a:pt x="25188" y="785"/>
                    <a:pt x="25374" y="785"/>
                  </a:cubicBezTo>
                  <a:cubicBezTo>
                    <a:pt x="25545" y="785"/>
                    <a:pt x="25730" y="600"/>
                    <a:pt x="25730" y="429"/>
                  </a:cubicBezTo>
                  <a:cubicBezTo>
                    <a:pt x="25730" y="186"/>
                    <a:pt x="25545" y="1"/>
                    <a:pt x="25374"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2"/>
            <p:cNvSpPr/>
            <p:nvPr/>
          </p:nvSpPr>
          <p:spPr>
            <a:xfrm rot="-5400000">
              <a:off x="4328765" y="3810699"/>
              <a:ext cx="958554" cy="31057"/>
            </a:xfrm>
            <a:custGeom>
              <a:avLst/>
              <a:gdLst/>
              <a:ahLst/>
              <a:cxnLst/>
              <a:rect l="l" t="t" r="r" b="b"/>
              <a:pathLst>
                <a:path w="22037" h="714" extrusionOk="0">
                  <a:moveTo>
                    <a:pt x="21623" y="1"/>
                  </a:moveTo>
                  <a:cubicBezTo>
                    <a:pt x="21508" y="1"/>
                    <a:pt x="21323" y="58"/>
                    <a:pt x="21266" y="243"/>
                  </a:cubicBezTo>
                  <a:lnTo>
                    <a:pt x="0" y="243"/>
                  </a:lnTo>
                  <a:lnTo>
                    <a:pt x="0" y="486"/>
                  </a:lnTo>
                  <a:lnTo>
                    <a:pt x="21266" y="486"/>
                  </a:lnTo>
                  <a:cubicBezTo>
                    <a:pt x="21323" y="657"/>
                    <a:pt x="21508" y="714"/>
                    <a:pt x="21623" y="714"/>
                  </a:cubicBezTo>
                  <a:cubicBezTo>
                    <a:pt x="21865" y="714"/>
                    <a:pt x="22036" y="600"/>
                    <a:pt x="22036" y="357"/>
                  </a:cubicBezTo>
                  <a:cubicBezTo>
                    <a:pt x="22036" y="129"/>
                    <a:pt x="21865" y="1"/>
                    <a:pt x="21623"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32"/>
          <p:cNvGrpSpPr/>
          <p:nvPr/>
        </p:nvGrpSpPr>
        <p:grpSpPr>
          <a:xfrm>
            <a:off x="7456205" y="3275257"/>
            <a:ext cx="974558" cy="3164817"/>
            <a:chOff x="6278982" y="2751992"/>
            <a:chExt cx="478381" cy="1553513"/>
          </a:xfrm>
        </p:grpSpPr>
        <p:sp>
          <p:nvSpPr>
            <p:cNvPr id="812" name="Google Shape;812;p32"/>
            <p:cNvSpPr/>
            <p:nvPr/>
          </p:nvSpPr>
          <p:spPr>
            <a:xfrm rot="-5400000">
              <a:off x="6192439" y="3740581"/>
              <a:ext cx="1059686" cy="70161"/>
            </a:xfrm>
            <a:custGeom>
              <a:avLst/>
              <a:gdLst/>
              <a:ahLst/>
              <a:cxnLst/>
              <a:rect l="l" t="t" r="r" b="b"/>
              <a:pathLst>
                <a:path w="24362" h="1613" extrusionOk="0">
                  <a:moveTo>
                    <a:pt x="0" y="0"/>
                  </a:moveTo>
                  <a:lnTo>
                    <a:pt x="0" y="243"/>
                  </a:lnTo>
                  <a:lnTo>
                    <a:pt x="15917" y="243"/>
                  </a:lnTo>
                  <a:lnTo>
                    <a:pt x="17173" y="1313"/>
                  </a:lnTo>
                  <a:lnTo>
                    <a:pt x="23648" y="1313"/>
                  </a:lnTo>
                  <a:cubicBezTo>
                    <a:pt x="23705" y="1498"/>
                    <a:pt x="23819" y="1612"/>
                    <a:pt x="24004" y="1612"/>
                  </a:cubicBezTo>
                  <a:cubicBezTo>
                    <a:pt x="24176" y="1612"/>
                    <a:pt x="24361" y="1427"/>
                    <a:pt x="24361" y="1199"/>
                  </a:cubicBezTo>
                  <a:cubicBezTo>
                    <a:pt x="24361" y="1013"/>
                    <a:pt x="24176" y="842"/>
                    <a:pt x="24004" y="842"/>
                  </a:cubicBezTo>
                  <a:cubicBezTo>
                    <a:pt x="23819" y="842"/>
                    <a:pt x="23705" y="956"/>
                    <a:pt x="23648" y="1070"/>
                  </a:cubicBezTo>
                  <a:lnTo>
                    <a:pt x="17230" y="1070"/>
                  </a:lnTo>
                  <a:lnTo>
                    <a:pt x="15975"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2"/>
            <p:cNvSpPr/>
            <p:nvPr/>
          </p:nvSpPr>
          <p:spPr>
            <a:xfrm rot="-5400000">
              <a:off x="6010359" y="3607522"/>
              <a:ext cx="1325804" cy="70161"/>
            </a:xfrm>
            <a:custGeom>
              <a:avLst/>
              <a:gdLst/>
              <a:ahLst/>
              <a:cxnLst/>
              <a:rect l="l" t="t" r="r" b="b"/>
              <a:pathLst>
                <a:path w="30480" h="1613" extrusionOk="0">
                  <a:moveTo>
                    <a:pt x="0" y="1"/>
                  </a:moveTo>
                  <a:lnTo>
                    <a:pt x="0" y="243"/>
                  </a:lnTo>
                  <a:lnTo>
                    <a:pt x="17173" y="243"/>
                  </a:lnTo>
                  <a:lnTo>
                    <a:pt x="18242" y="1370"/>
                  </a:lnTo>
                  <a:lnTo>
                    <a:pt x="29710" y="1370"/>
                  </a:lnTo>
                  <a:cubicBezTo>
                    <a:pt x="29767" y="1484"/>
                    <a:pt x="29952" y="1612"/>
                    <a:pt x="30066" y="1612"/>
                  </a:cubicBezTo>
                  <a:cubicBezTo>
                    <a:pt x="30309" y="1612"/>
                    <a:pt x="30480" y="1427"/>
                    <a:pt x="30480" y="1256"/>
                  </a:cubicBezTo>
                  <a:cubicBezTo>
                    <a:pt x="30480" y="1013"/>
                    <a:pt x="30309" y="842"/>
                    <a:pt x="30066" y="842"/>
                  </a:cubicBezTo>
                  <a:cubicBezTo>
                    <a:pt x="29952" y="842"/>
                    <a:pt x="29767" y="956"/>
                    <a:pt x="29710" y="1127"/>
                  </a:cubicBezTo>
                  <a:lnTo>
                    <a:pt x="18356" y="1127"/>
                  </a:lnTo>
                  <a:lnTo>
                    <a:pt x="17230"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2"/>
            <p:cNvSpPr/>
            <p:nvPr/>
          </p:nvSpPr>
          <p:spPr>
            <a:xfrm rot="-5400000">
              <a:off x="6022147" y="3665853"/>
              <a:ext cx="1214755" cy="64550"/>
            </a:xfrm>
            <a:custGeom>
              <a:avLst/>
              <a:gdLst/>
              <a:ahLst/>
              <a:cxnLst/>
              <a:rect l="l" t="t" r="r" b="b"/>
              <a:pathLst>
                <a:path w="27927" h="1484" extrusionOk="0">
                  <a:moveTo>
                    <a:pt x="0" y="0"/>
                  </a:moveTo>
                  <a:lnTo>
                    <a:pt x="0" y="229"/>
                  </a:lnTo>
                  <a:lnTo>
                    <a:pt x="17943" y="229"/>
                  </a:lnTo>
                  <a:lnTo>
                    <a:pt x="18898" y="1241"/>
                  </a:lnTo>
                  <a:lnTo>
                    <a:pt x="27157" y="1241"/>
                  </a:lnTo>
                  <a:cubicBezTo>
                    <a:pt x="27214" y="1427"/>
                    <a:pt x="27385" y="1484"/>
                    <a:pt x="27513" y="1484"/>
                  </a:cubicBezTo>
                  <a:cubicBezTo>
                    <a:pt x="27741" y="1484"/>
                    <a:pt x="27927" y="1298"/>
                    <a:pt x="27927" y="1127"/>
                  </a:cubicBezTo>
                  <a:cubicBezTo>
                    <a:pt x="27927" y="885"/>
                    <a:pt x="27741" y="771"/>
                    <a:pt x="27513" y="771"/>
                  </a:cubicBezTo>
                  <a:cubicBezTo>
                    <a:pt x="27385" y="771"/>
                    <a:pt x="27214" y="828"/>
                    <a:pt x="27157" y="999"/>
                  </a:cubicBezTo>
                  <a:lnTo>
                    <a:pt x="19012" y="999"/>
                  </a:lnTo>
                  <a:lnTo>
                    <a:pt x="18000"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2"/>
            <p:cNvSpPr/>
            <p:nvPr/>
          </p:nvSpPr>
          <p:spPr>
            <a:xfrm rot="-5400000">
              <a:off x="5843461" y="3619310"/>
              <a:ext cx="1279305" cy="93085"/>
            </a:xfrm>
            <a:custGeom>
              <a:avLst/>
              <a:gdLst/>
              <a:ahLst/>
              <a:cxnLst/>
              <a:rect l="l" t="t" r="r" b="b"/>
              <a:pathLst>
                <a:path w="29411" h="2140" extrusionOk="0">
                  <a:moveTo>
                    <a:pt x="28996" y="0"/>
                  </a:moveTo>
                  <a:cubicBezTo>
                    <a:pt x="28882" y="0"/>
                    <a:pt x="28697" y="57"/>
                    <a:pt x="28640" y="243"/>
                  </a:cubicBezTo>
                  <a:lnTo>
                    <a:pt x="20610" y="243"/>
                  </a:lnTo>
                  <a:lnTo>
                    <a:pt x="20610" y="1911"/>
                  </a:lnTo>
                  <a:lnTo>
                    <a:pt x="0" y="1911"/>
                  </a:lnTo>
                  <a:lnTo>
                    <a:pt x="0" y="2140"/>
                  </a:lnTo>
                  <a:lnTo>
                    <a:pt x="20852" y="2140"/>
                  </a:lnTo>
                  <a:lnTo>
                    <a:pt x="20852" y="485"/>
                  </a:lnTo>
                  <a:lnTo>
                    <a:pt x="28640" y="485"/>
                  </a:lnTo>
                  <a:cubicBezTo>
                    <a:pt x="28697" y="656"/>
                    <a:pt x="28882" y="713"/>
                    <a:pt x="28996" y="713"/>
                  </a:cubicBezTo>
                  <a:cubicBezTo>
                    <a:pt x="29239" y="713"/>
                    <a:pt x="29410" y="542"/>
                    <a:pt x="29410" y="357"/>
                  </a:cubicBezTo>
                  <a:cubicBezTo>
                    <a:pt x="29410" y="129"/>
                    <a:pt x="29239" y="0"/>
                    <a:pt x="2899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2"/>
            <p:cNvSpPr/>
            <p:nvPr/>
          </p:nvSpPr>
          <p:spPr>
            <a:xfrm rot="-5400000">
              <a:off x="5753204" y="3565025"/>
              <a:ext cx="1374825" cy="106134"/>
            </a:xfrm>
            <a:custGeom>
              <a:avLst/>
              <a:gdLst/>
              <a:ahLst/>
              <a:cxnLst/>
              <a:rect l="l" t="t" r="r" b="b"/>
              <a:pathLst>
                <a:path w="31607" h="2440" extrusionOk="0">
                  <a:moveTo>
                    <a:pt x="31193" y="1"/>
                  </a:moveTo>
                  <a:cubicBezTo>
                    <a:pt x="31079" y="1"/>
                    <a:pt x="30893" y="58"/>
                    <a:pt x="30836" y="243"/>
                  </a:cubicBezTo>
                  <a:lnTo>
                    <a:pt x="19426" y="243"/>
                  </a:lnTo>
                  <a:lnTo>
                    <a:pt x="19426" y="2197"/>
                  </a:lnTo>
                  <a:lnTo>
                    <a:pt x="0" y="2197"/>
                  </a:lnTo>
                  <a:lnTo>
                    <a:pt x="0" y="2439"/>
                  </a:lnTo>
                  <a:lnTo>
                    <a:pt x="19669" y="2439"/>
                  </a:lnTo>
                  <a:lnTo>
                    <a:pt x="19669" y="471"/>
                  </a:lnTo>
                  <a:lnTo>
                    <a:pt x="30836" y="471"/>
                  </a:lnTo>
                  <a:cubicBezTo>
                    <a:pt x="30893" y="657"/>
                    <a:pt x="31079" y="714"/>
                    <a:pt x="31193" y="714"/>
                  </a:cubicBezTo>
                  <a:cubicBezTo>
                    <a:pt x="31435" y="714"/>
                    <a:pt x="31607" y="542"/>
                    <a:pt x="31607" y="357"/>
                  </a:cubicBezTo>
                  <a:cubicBezTo>
                    <a:pt x="31607" y="115"/>
                    <a:pt x="31435" y="1"/>
                    <a:pt x="31193"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2"/>
            <p:cNvSpPr/>
            <p:nvPr/>
          </p:nvSpPr>
          <p:spPr>
            <a:xfrm rot="-5400000">
              <a:off x="5618885" y="3466677"/>
              <a:ext cx="1553513" cy="124142"/>
            </a:xfrm>
            <a:custGeom>
              <a:avLst/>
              <a:gdLst/>
              <a:ahLst/>
              <a:cxnLst/>
              <a:rect l="l" t="t" r="r" b="b"/>
              <a:pathLst>
                <a:path w="35715" h="2854" extrusionOk="0">
                  <a:moveTo>
                    <a:pt x="35301" y="1"/>
                  </a:moveTo>
                  <a:cubicBezTo>
                    <a:pt x="35172" y="1"/>
                    <a:pt x="35001" y="58"/>
                    <a:pt x="34944" y="229"/>
                  </a:cubicBezTo>
                  <a:lnTo>
                    <a:pt x="18185" y="229"/>
                  </a:lnTo>
                  <a:lnTo>
                    <a:pt x="18185" y="2611"/>
                  </a:lnTo>
                  <a:lnTo>
                    <a:pt x="0" y="2611"/>
                  </a:lnTo>
                  <a:lnTo>
                    <a:pt x="0" y="2853"/>
                  </a:lnTo>
                  <a:lnTo>
                    <a:pt x="18413" y="2853"/>
                  </a:lnTo>
                  <a:lnTo>
                    <a:pt x="18413" y="471"/>
                  </a:lnTo>
                  <a:lnTo>
                    <a:pt x="34944" y="471"/>
                  </a:lnTo>
                  <a:cubicBezTo>
                    <a:pt x="35001" y="642"/>
                    <a:pt x="35172" y="714"/>
                    <a:pt x="35301" y="714"/>
                  </a:cubicBezTo>
                  <a:cubicBezTo>
                    <a:pt x="35529" y="714"/>
                    <a:pt x="35714" y="528"/>
                    <a:pt x="35714" y="357"/>
                  </a:cubicBezTo>
                  <a:cubicBezTo>
                    <a:pt x="35714" y="115"/>
                    <a:pt x="35529" y="1"/>
                    <a:pt x="35301"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2"/>
            <p:cNvSpPr/>
            <p:nvPr/>
          </p:nvSpPr>
          <p:spPr>
            <a:xfrm rot="-5400000">
              <a:off x="5790418" y="3674835"/>
              <a:ext cx="1119234" cy="142106"/>
            </a:xfrm>
            <a:custGeom>
              <a:avLst/>
              <a:gdLst/>
              <a:ahLst/>
              <a:cxnLst/>
              <a:rect l="l" t="t" r="r" b="b"/>
              <a:pathLst>
                <a:path w="25731" h="3267" extrusionOk="0">
                  <a:moveTo>
                    <a:pt x="25374" y="1"/>
                  </a:moveTo>
                  <a:cubicBezTo>
                    <a:pt x="25188" y="1"/>
                    <a:pt x="25074" y="115"/>
                    <a:pt x="25017" y="243"/>
                  </a:cubicBezTo>
                  <a:lnTo>
                    <a:pt x="17044" y="243"/>
                  </a:lnTo>
                  <a:lnTo>
                    <a:pt x="17044" y="3038"/>
                  </a:lnTo>
                  <a:lnTo>
                    <a:pt x="0" y="3038"/>
                  </a:lnTo>
                  <a:lnTo>
                    <a:pt x="0" y="3267"/>
                  </a:lnTo>
                  <a:lnTo>
                    <a:pt x="17287" y="3267"/>
                  </a:lnTo>
                  <a:lnTo>
                    <a:pt x="17287" y="471"/>
                  </a:lnTo>
                  <a:lnTo>
                    <a:pt x="25017" y="471"/>
                  </a:lnTo>
                  <a:cubicBezTo>
                    <a:pt x="25074" y="657"/>
                    <a:pt x="25188" y="771"/>
                    <a:pt x="25374" y="771"/>
                  </a:cubicBezTo>
                  <a:cubicBezTo>
                    <a:pt x="25545" y="771"/>
                    <a:pt x="25730" y="600"/>
                    <a:pt x="25730" y="357"/>
                  </a:cubicBezTo>
                  <a:cubicBezTo>
                    <a:pt x="25730" y="186"/>
                    <a:pt x="25545" y="1"/>
                    <a:pt x="25374"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2"/>
            <p:cNvSpPr/>
            <p:nvPr/>
          </p:nvSpPr>
          <p:spPr>
            <a:xfrm rot="-5400000">
              <a:off x="6430370" y="3978513"/>
              <a:ext cx="620405" cy="33580"/>
            </a:xfrm>
            <a:custGeom>
              <a:avLst/>
              <a:gdLst/>
              <a:ahLst/>
              <a:cxnLst/>
              <a:rect l="l" t="t" r="r" b="b"/>
              <a:pathLst>
                <a:path w="14263" h="772" extrusionOk="0">
                  <a:moveTo>
                    <a:pt x="13906" y="1"/>
                  </a:moveTo>
                  <a:cubicBezTo>
                    <a:pt x="13721" y="1"/>
                    <a:pt x="13607" y="115"/>
                    <a:pt x="13550" y="229"/>
                  </a:cubicBezTo>
                  <a:lnTo>
                    <a:pt x="0" y="229"/>
                  </a:lnTo>
                  <a:lnTo>
                    <a:pt x="0" y="472"/>
                  </a:lnTo>
                  <a:lnTo>
                    <a:pt x="13550" y="472"/>
                  </a:lnTo>
                  <a:cubicBezTo>
                    <a:pt x="13607" y="657"/>
                    <a:pt x="13721" y="771"/>
                    <a:pt x="13906" y="771"/>
                  </a:cubicBezTo>
                  <a:cubicBezTo>
                    <a:pt x="14078" y="771"/>
                    <a:pt x="14263" y="586"/>
                    <a:pt x="14263" y="358"/>
                  </a:cubicBezTo>
                  <a:cubicBezTo>
                    <a:pt x="14263" y="172"/>
                    <a:pt x="14078" y="1"/>
                    <a:pt x="13906"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2"/>
            <p:cNvSpPr/>
            <p:nvPr/>
          </p:nvSpPr>
          <p:spPr>
            <a:xfrm rot="-5400000">
              <a:off x="5858989" y="3544234"/>
              <a:ext cx="1460429" cy="62114"/>
            </a:xfrm>
            <a:custGeom>
              <a:avLst/>
              <a:gdLst/>
              <a:ahLst/>
              <a:cxnLst/>
              <a:rect l="l" t="t" r="r" b="b"/>
              <a:pathLst>
                <a:path w="33575" h="1428" extrusionOk="0">
                  <a:moveTo>
                    <a:pt x="0" y="1"/>
                  </a:moveTo>
                  <a:lnTo>
                    <a:pt x="0" y="243"/>
                  </a:lnTo>
                  <a:lnTo>
                    <a:pt x="18542" y="243"/>
                  </a:lnTo>
                  <a:lnTo>
                    <a:pt x="19483" y="1185"/>
                  </a:lnTo>
                  <a:lnTo>
                    <a:pt x="32862" y="1185"/>
                  </a:lnTo>
                  <a:cubicBezTo>
                    <a:pt x="32919" y="1313"/>
                    <a:pt x="33033" y="1427"/>
                    <a:pt x="33161" y="1427"/>
                  </a:cubicBezTo>
                  <a:cubicBezTo>
                    <a:pt x="33389" y="1427"/>
                    <a:pt x="33575" y="1256"/>
                    <a:pt x="33575" y="1013"/>
                  </a:cubicBezTo>
                  <a:cubicBezTo>
                    <a:pt x="33575" y="828"/>
                    <a:pt x="33389" y="657"/>
                    <a:pt x="33161" y="657"/>
                  </a:cubicBezTo>
                  <a:cubicBezTo>
                    <a:pt x="32976" y="657"/>
                    <a:pt x="32862" y="771"/>
                    <a:pt x="32805" y="956"/>
                  </a:cubicBezTo>
                  <a:lnTo>
                    <a:pt x="19612" y="956"/>
                  </a:lnTo>
                  <a:lnTo>
                    <a:pt x="18599"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61"/>
        <p:cNvGrpSpPr/>
        <p:nvPr/>
      </p:nvGrpSpPr>
      <p:grpSpPr>
        <a:xfrm>
          <a:off x="0" y="0"/>
          <a:ext cx="0" cy="0"/>
          <a:chOff x="0" y="0"/>
          <a:chExt cx="0" cy="0"/>
        </a:xfrm>
      </p:grpSpPr>
      <p:sp>
        <p:nvSpPr>
          <p:cNvPr id="62" name="Google Shape;62;p3"/>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3"/>
          <p:cNvGrpSpPr/>
          <p:nvPr/>
        </p:nvGrpSpPr>
        <p:grpSpPr>
          <a:xfrm rot="10800000">
            <a:off x="6929878" y="-11"/>
            <a:ext cx="1346494" cy="2890304"/>
            <a:chOff x="5452016" y="2824589"/>
            <a:chExt cx="689908" cy="1480916"/>
          </a:xfrm>
        </p:grpSpPr>
        <p:sp>
          <p:nvSpPr>
            <p:cNvPr id="64" name="Google Shape;64;p3"/>
            <p:cNvSpPr/>
            <p:nvPr/>
          </p:nvSpPr>
          <p:spPr>
            <a:xfrm rot="-5400000">
              <a:off x="5392462" y="3556043"/>
              <a:ext cx="1325804" cy="173120"/>
            </a:xfrm>
            <a:custGeom>
              <a:avLst/>
              <a:gdLst/>
              <a:ahLst/>
              <a:cxnLst/>
              <a:rect l="l" t="t" r="r" b="b"/>
              <a:pathLst>
                <a:path w="30480" h="3980" extrusionOk="0">
                  <a:moveTo>
                    <a:pt x="30066" y="0"/>
                  </a:moveTo>
                  <a:cubicBezTo>
                    <a:pt x="29952" y="0"/>
                    <a:pt x="29767" y="114"/>
                    <a:pt x="29710" y="300"/>
                  </a:cubicBezTo>
                  <a:lnTo>
                    <a:pt x="17829" y="300"/>
                  </a:lnTo>
                  <a:lnTo>
                    <a:pt x="14377" y="3751"/>
                  </a:lnTo>
                  <a:lnTo>
                    <a:pt x="11467" y="3751"/>
                  </a:lnTo>
                  <a:lnTo>
                    <a:pt x="11467" y="357"/>
                  </a:lnTo>
                  <a:lnTo>
                    <a:pt x="0" y="357"/>
                  </a:lnTo>
                  <a:lnTo>
                    <a:pt x="0" y="599"/>
                  </a:lnTo>
                  <a:lnTo>
                    <a:pt x="11225" y="599"/>
                  </a:lnTo>
                  <a:lnTo>
                    <a:pt x="11225" y="3979"/>
                  </a:lnTo>
                  <a:lnTo>
                    <a:pt x="14491" y="3979"/>
                  </a:lnTo>
                  <a:lnTo>
                    <a:pt x="17943" y="542"/>
                  </a:lnTo>
                  <a:lnTo>
                    <a:pt x="29710" y="542"/>
                  </a:lnTo>
                  <a:cubicBezTo>
                    <a:pt x="29767" y="656"/>
                    <a:pt x="29952" y="770"/>
                    <a:pt x="30066" y="770"/>
                  </a:cubicBezTo>
                  <a:cubicBezTo>
                    <a:pt x="30309" y="770"/>
                    <a:pt x="30480" y="599"/>
                    <a:pt x="30480" y="414"/>
                  </a:cubicBezTo>
                  <a:cubicBezTo>
                    <a:pt x="30480" y="185"/>
                    <a:pt x="30309" y="0"/>
                    <a:pt x="3006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rot="-5400000">
              <a:off x="5265885" y="3473528"/>
              <a:ext cx="1480916" cy="183037"/>
            </a:xfrm>
            <a:custGeom>
              <a:avLst/>
              <a:gdLst/>
              <a:ahLst/>
              <a:cxnLst/>
              <a:rect l="l" t="t" r="r" b="b"/>
              <a:pathLst>
                <a:path w="34046" h="4208" extrusionOk="0">
                  <a:moveTo>
                    <a:pt x="33632" y="0"/>
                  </a:moveTo>
                  <a:cubicBezTo>
                    <a:pt x="33518" y="0"/>
                    <a:pt x="33332" y="114"/>
                    <a:pt x="33275" y="228"/>
                  </a:cubicBezTo>
                  <a:lnTo>
                    <a:pt x="17757" y="228"/>
                  </a:lnTo>
                  <a:lnTo>
                    <a:pt x="14020" y="3980"/>
                  </a:lnTo>
                  <a:lnTo>
                    <a:pt x="12480" y="3980"/>
                  </a:lnTo>
                  <a:lnTo>
                    <a:pt x="12480" y="827"/>
                  </a:lnTo>
                  <a:lnTo>
                    <a:pt x="0" y="827"/>
                  </a:lnTo>
                  <a:lnTo>
                    <a:pt x="0" y="1070"/>
                  </a:lnTo>
                  <a:lnTo>
                    <a:pt x="12238" y="1070"/>
                  </a:lnTo>
                  <a:lnTo>
                    <a:pt x="12238" y="4208"/>
                  </a:lnTo>
                  <a:lnTo>
                    <a:pt x="14135" y="4208"/>
                  </a:lnTo>
                  <a:lnTo>
                    <a:pt x="17886" y="471"/>
                  </a:lnTo>
                  <a:lnTo>
                    <a:pt x="33275" y="471"/>
                  </a:lnTo>
                  <a:cubicBezTo>
                    <a:pt x="33332" y="642"/>
                    <a:pt x="33518" y="770"/>
                    <a:pt x="33632" y="770"/>
                  </a:cubicBezTo>
                  <a:cubicBezTo>
                    <a:pt x="33874" y="770"/>
                    <a:pt x="34046" y="585"/>
                    <a:pt x="34046" y="357"/>
                  </a:cubicBezTo>
                  <a:cubicBezTo>
                    <a:pt x="34046" y="171"/>
                    <a:pt x="33874" y="0"/>
                    <a:pt x="33632"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rot="-5400000">
              <a:off x="5330414" y="3589558"/>
              <a:ext cx="1245768" cy="186126"/>
            </a:xfrm>
            <a:custGeom>
              <a:avLst/>
              <a:gdLst/>
              <a:ahLst/>
              <a:cxnLst/>
              <a:rect l="l" t="t" r="r" b="b"/>
              <a:pathLst>
                <a:path w="28640" h="4279" extrusionOk="0">
                  <a:moveTo>
                    <a:pt x="28283" y="0"/>
                  </a:moveTo>
                  <a:cubicBezTo>
                    <a:pt x="28098" y="0"/>
                    <a:pt x="27984" y="57"/>
                    <a:pt x="27927" y="243"/>
                  </a:cubicBezTo>
                  <a:lnTo>
                    <a:pt x="17829" y="243"/>
                  </a:lnTo>
                  <a:lnTo>
                    <a:pt x="14020" y="4036"/>
                  </a:lnTo>
                  <a:lnTo>
                    <a:pt x="13250" y="4036"/>
                  </a:lnTo>
                  <a:lnTo>
                    <a:pt x="13250" y="1255"/>
                  </a:lnTo>
                  <a:lnTo>
                    <a:pt x="0" y="1255"/>
                  </a:lnTo>
                  <a:lnTo>
                    <a:pt x="0" y="1483"/>
                  </a:lnTo>
                  <a:lnTo>
                    <a:pt x="13008" y="1483"/>
                  </a:lnTo>
                  <a:lnTo>
                    <a:pt x="13008" y="4279"/>
                  </a:lnTo>
                  <a:lnTo>
                    <a:pt x="14078" y="4279"/>
                  </a:lnTo>
                  <a:lnTo>
                    <a:pt x="17886" y="471"/>
                  </a:lnTo>
                  <a:lnTo>
                    <a:pt x="27927" y="471"/>
                  </a:lnTo>
                  <a:cubicBezTo>
                    <a:pt x="27984" y="656"/>
                    <a:pt x="28098" y="713"/>
                    <a:pt x="28283" y="713"/>
                  </a:cubicBezTo>
                  <a:cubicBezTo>
                    <a:pt x="28454" y="713"/>
                    <a:pt x="28640" y="599"/>
                    <a:pt x="28640" y="357"/>
                  </a:cubicBezTo>
                  <a:cubicBezTo>
                    <a:pt x="28640" y="114"/>
                    <a:pt x="28454" y="0"/>
                    <a:pt x="28283"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rot="-5400000">
              <a:off x="5370411" y="3676053"/>
              <a:ext cx="1059686" cy="199219"/>
            </a:xfrm>
            <a:custGeom>
              <a:avLst/>
              <a:gdLst/>
              <a:ahLst/>
              <a:cxnLst/>
              <a:rect l="l" t="t" r="r" b="b"/>
              <a:pathLst>
                <a:path w="24362" h="4580" extrusionOk="0">
                  <a:moveTo>
                    <a:pt x="24004" y="1"/>
                  </a:moveTo>
                  <a:cubicBezTo>
                    <a:pt x="23819" y="1"/>
                    <a:pt x="23705" y="129"/>
                    <a:pt x="23648" y="300"/>
                  </a:cubicBezTo>
                  <a:lnTo>
                    <a:pt x="17700" y="300"/>
                  </a:lnTo>
                  <a:lnTo>
                    <a:pt x="14020" y="3980"/>
                  </a:lnTo>
                  <a:lnTo>
                    <a:pt x="14020" y="1613"/>
                  </a:lnTo>
                  <a:lnTo>
                    <a:pt x="0" y="1613"/>
                  </a:lnTo>
                  <a:lnTo>
                    <a:pt x="0" y="1841"/>
                  </a:lnTo>
                  <a:lnTo>
                    <a:pt x="13778" y="1841"/>
                  </a:lnTo>
                  <a:lnTo>
                    <a:pt x="13778" y="4579"/>
                  </a:lnTo>
                  <a:lnTo>
                    <a:pt x="17829" y="543"/>
                  </a:lnTo>
                  <a:lnTo>
                    <a:pt x="23648" y="543"/>
                  </a:lnTo>
                  <a:cubicBezTo>
                    <a:pt x="23705" y="657"/>
                    <a:pt x="23819" y="771"/>
                    <a:pt x="24004" y="771"/>
                  </a:cubicBezTo>
                  <a:cubicBezTo>
                    <a:pt x="24176" y="771"/>
                    <a:pt x="24361" y="600"/>
                    <a:pt x="24361" y="414"/>
                  </a:cubicBezTo>
                  <a:cubicBezTo>
                    <a:pt x="24361" y="186"/>
                    <a:pt x="24176" y="1"/>
                    <a:pt x="24004"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rot="-5400000">
              <a:off x="5334134" y="3789929"/>
              <a:ext cx="935588" cy="95564"/>
            </a:xfrm>
            <a:custGeom>
              <a:avLst/>
              <a:gdLst/>
              <a:ahLst/>
              <a:cxnLst/>
              <a:rect l="l" t="t" r="r" b="b"/>
              <a:pathLst>
                <a:path w="21509" h="2197" extrusionOk="0">
                  <a:moveTo>
                    <a:pt x="21095" y="0"/>
                  </a:moveTo>
                  <a:cubicBezTo>
                    <a:pt x="20966" y="0"/>
                    <a:pt x="20795" y="128"/>
                    <a:pt x="20738" y="243"/>
                  </a:cubicBezTo>
                  <a:lnTo>
                    <a:pt x="16987" y="243"/>
                  </a:lnTo>
                  <a:lnTo>
                    <a:pt x="15261" y="1968"/>
                  </a:lnTo>
                  <a:lnTo>
                    <a:pt x="0" y="1968"/>
                  </a:lnTo>
                  <a:lnTo>
                    <a:pt x="0" y="2197"/>
                  </a:lnTo>
                  <a:lnTo>
                    <a:pt x="15390" y="2197"/>
                  </a:lnTo>
                  <a:lnTo>
                    <a:pt x="17116" y="485"/>
                  </a:lnTo>
                  <a:lnTo>
                    <a:pt x="20738" y="485"/>
                  </a:lnTo>
                  <a:cubicBezTo>
                    <a:pt x="20795" y="656"/>
                    <a:pt x="20966" y="713"/>
                    <a:pt x="21095" y="713"/>
                  </a:cubicBezTo>
                  <a:cubicBezTo>
                    <a:pt x="21323" y="713"/>
                    <a:pt x="21508" y="599"/>
                    <a:pt x="21508" y="357"/>
                  </a:cubicBezTo>
                  <a:cubicBezTo>
                    <a:pt x="21508" y="186"/>
                    <a:pt x="21323" y="0"/>
                    <a:pt x="21095"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rot="-5400000">
              <a:off x="5331634" y="3818442"/>
              <a:ext cx="868602" cy="105525"/>
            </a:xfrm>
            <a:custGeom>
              <a:avLst/>
              <a:gdLst/>
              <a:ahLst/>
              <a:cxnLst/>
              <a:rect l="l" t="t" r="r" b="b"/>
              <a:pathLst>
                <a:path w="19969" h="2426" extrusionOk="0">
                  <a:moveTo>
                    <a:pt x="19540" y="1"/>
                  </a:moveTo>
                  <a:cubicBezTo>
                    <a:pt x="19426" y="1"/>
                    <a:pt x="19255" y="115"/>
                    <a:pt x="19184" y="286"/>
                  </a:cubicBezTo>
                  <a:lnTo>
                    <a:pt x="16516" y="286"/>
                  </a:lnTo>
                  <a:lnTo>
                    <a:pt x="14620" y="2197"/>
                  </a:lnTo>
                  <a:lnTo>
                    <a:pt x="0" y="2197"/>
                  </a:lnTo>
                  <a:lnTo>
                    <a:pt x="0" y="2425"/>
                  </a:lnTo>
                  <a:lnTo>
                    <a:pt x="14734" y="2425"/>
                  </a:lnTo>
                  <a:lnTo>
                    <a:pt x="16631" y="529"/>
                  </a:lnTo>
                  <a:lnTo>
                    <a:pt x="19184" y="529"/>
                  </a:lnTo>
                  <a:cubicBezTo>
                    <a:pt x="19255" y="643"/>
                    <a:pt x="19426" y="771"/>
                    <a:pt x="19540" y="771"/>
                  </a:cubicBezTo>
                  <a:cubicBezTo>
                    <a:pt x="19783" y="771"/>
                    <a:pt x="19968" y="586"/>
                    <a:pt x="19968" y="414"/>
                  </a:cubicBezTo>
                  <a:cubicBezTo>
                    <a:pt x="19968" y="172"/>
                    <a:pt x="19783" y="1"/>
                    <a:pt x="19540"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rot="-5400000">
              <a:off x="5163516" y="3683817"/>
              <a:ext cx="1119234" cy="124142"/>
            </a:xfrm>
            <a:custGeom>
              <a:avLst/>
              <a:gdLst/>
              <a:ahLst/>
              <a:cxnLst/>
              <a:rect l="l" t="t" r="r" b="b"/>
              <a:pathLst>
                <a:path w="25731" h="2854" extrusionOk="0">
                  <a:moveTo>
                    <a:pt x="25374" y="1"/>
                  </a:moveTo>
                  <a:cubicBezTo>
                    <a:pt x="25188" y="1"/>
                    <a:pt x="25074" y="129"/>
                    <a:pt x="25017" y="243"/>
                  </a:cubicBezTo>
                  <a:lnTo>
                    <a:pt x="13778" y="243"/>
                  </a:lnTo>
                  <a:lnTo>
                    <a:pt x="13778" y="2625"/>
                  </a:lnTo>
                  <a:lnTo>
                    <a:pt x="0" y="2625"/>
                  </a:lnTo>
                  <a:lnTo>
                    <a:pt x="0" y="2853"/>
                  </a:lnTo>
                  <a:lnTo>
                    <a:pt x="14020" y="2853"/>
                  </a:lnTo>
                  <a:lnTo>
                    <a:pt x="14020" y="486"/>
                  </a:lnTo>
                  <a:lnTo>
                    <a:pt x="25017" y="486"/>
                  </a:lnTo>
                  <a:cubicBezTo>
                    <a:pt x="25074" y="657"/>
                    <a:pt x="25188" y="771"/>
                    <a:pt x="25374" y="771"/>
                  </a:cubicBezTo>
                  <a:cubicBezTo>
                    <a:pt x="25545" y="771"/>
                    <a:pt x="25730" y="600"/>
                    <a:pt x="25730" y="357"/>
                  </a:cubicBezTo>
                  <a:cubicBezTo>
                    <a:pt x="25730" y="186"/>
                    <a:pt x="25545" y="1"/>
                    <a:pt x="25374"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rot="-5400000">
              <a:off x="5189572" y="3740886"/>
              <a:ext cx="982130" cy="147109"/>
            </a:xfrm>
            <a:custGeom>
              <a:avLst/>
              <a:gdLst/>
              <a:ahLst/>
              <a:cxnLst/>
              <a:rect l="l" t="t" r="r" b="b"/>
              <a:pathLst>
                <a:path w="22579" h="3382" extrusionOk="0">
                  <a:moveTo>
                    <a:pt x="22165" y="1"/>
                  </a:moveTo>
                  <a:cubicBezTo>
                    <a:pt x="22036" y="1"/>
                    <a:pt x="21865" y="58"/>
                    <a:pt x="21808" y="229"/>
                  </a:cubicBezTo>
                  <a:lnTo>
                    <a:pt x="12837" y="229"/>
                  </a:lnTo>
                  <a:lnTo>
                    <a:pt x="12837" y="3153"/>
                  </a:lnTo>
                  <a:lnTo>
                    <a:pt x="0" y="3153"/>
                  </a:lnTo>
                  <a:lnTo>
                    <a:pt x="0" y="3381"/>
                  </a:lnTo>
                  <a:lnTo>
                    <a:pt x="13065" y="3381"/>
                  </a:lnTo>
                  <a:lnTo>
                    <a:pt x="13065" y="471"/>
                  </a:lnTo>
                  <a:lnTo>
                    <a:pt x="21808" y="471"/>
                  </a:lnTo>
                  <a:cubicBezTo>
                    <a:pt x="21865" y="657"/>
                    <a:pt x="22036" y="714"/>
                    <a:pt x="22165" y="714"/>
                  </a:cubicBezTo>
                  <a:cubicBezTo>
                    <a:pt x="22393" y="714"/>
                    <a:pt x="22578" y="586"/>
                    <a:pt x="22578" y="357"/>
                  </a:cubicBezTo>
                  <a:cubicBezTo>
                    <a:pt x="22578" y="115"/>
                    <a:pt x="22393" y="1"/>
                    <a:pt x="22165"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rot="-5400000">
              <a:off x="5194836" y="3787124"/>
              <a:ext cx="868602" cy="168161"/>
            </a:xfrm>
            <a:custGeom>
              <a:avLst/>
              <a:gdLst/>
              <a:ahLst/>
              <a:cxnLst/>
              <a:rect l="l" t="t" r="r" b="b"/>
              <a:pathLst>
                <a:path w="19969" h="3866" extrusionOk="0">
                  <a:moveTo>
                    <a:pt x="19540" y="1"/>
                  </a:moveTo>
                  <a:cubicBezTo>
                    <a:pt x="19426" y="1"/>
                    <a:pt x="19255" y="115"/>
                    <a:pt x="19184" y="300"/>
                  </a:cubicBezTo>
                  <a:lnTo>
                    <a:pt x="11995" y="300"/>
                  </a:lnTo>
                  <a:lnTo>
                    <a:pt x="11995" y="3623"/>
                  </a:lnTo>
                  <a:lnTo>
                    <a:pt x="0" y="3623"/>
                  </a:lnTo>
                  <a:lnTo>
                    <a:pt x="0" y="3866"/>
                  </a:lnTo>
                  <a:lnTo>
                    <a:pt x="12238" y="3866"/>
                  </a:lnTo>
                  <a:lnTo>
                    <a:pt x="12238" y="528"/>
                  </a:lnTo>
                  <a:lnTo>
                    <a:pt x="19184" y="528"/>
                  </a:lnTo>
                  <a:cubicBezTo>
                    <a:pt x="19255" y="657"/>
                    <a:pt x="19426" y="771"/>
                    <a:pt x="19540" y="771"/>
                  </a:cubicBezTo>
                  <a:cubicBezTo>
                    <a:pt x="19783" y="771"/>
                    <a:pt x="19968" y="585"/>
                    <a:pt x="19968" y="414"/>
                  </a:cubicBezTo>
                  <a:cubicBezTo>
                    <a:pt x="19968" y="172"/>
                    <a:pt x="19783" y="1"/>
                    <a:pt x="19540"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rot="-5400000">
              <a:off x="5215324" y="3849151"/>
              <a:ext cx="733977" cy="178731"/>
            </a:xfrm>
            <a:custGeom>
              <a:avLst/>
              <a:gdLst/>
              <a:ahLst/>
              <a:cxnLst/>
              <a:rect l="l" t="t" r="r" b="b"/>
              <a:pathLst>
                <a:path w="16874" h="4109" extrusionOk="0">
                  <a:moveTo>
                    <a:pt x="16516" y="0"/>
                  </a:moveTo>
                  <a:cubicBezTo>
                    <a:pt x="16331" y="0"/>
                    <a:pt x="16217" y="129"/>
                    <a:pt x="16160" y="300"/>
                  </a:cubicBezTo>
                  <a:lnTo>
                    <a:pt x="11111" y="300"/>
                  </a:lnTo>
                  <a:lnTo>
                    <a:pt x="11111" y="3866"/>
                  </a:lnTo>
                  <a:lnTo>
                    <a:pt x="0" y="3866"/>
                  </a:lnTo>
                  <a:lnTo>
                    <a:pt x="0" y="4108"/>
                  </a:lnTo>
                  <a:lnTo>
                    <a:pt x="11339" y="4108"/>
                  </a:lnTo>
                  <a:lnTo>
                    <a:pt x="11339" y="542"/>
                  </a:lnTo>
                  <a:lnTo>
                    <a:pt x="16160" y="542"/>
                  </a:lnTo>
                  <a:cubicBezTo>
                    <a:pt x="16217" y="657"/>
                    <a:pt x="16331" y="785"/>
                    <a:pt x="16516" y="785"/>
                  </a:cubicBezTo>
                  <a:cubicBezTo>
                    <a:pt x="16759" y="785"/>
                    <a:pt x="16873" y="599"/>
                    <a:pt x="16873" y="428"/>
                  </a:cubicBezTo>
                  <a:cubicBezTo>
                    <a:pt x="16873" y="186"/>
                    <a:pt x="16759" y="0"/>
                    <a:pt x="1651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rot="-5400000">
              <a:off x="5841900" y="4018530"/>
              <a:ext cx="465336" cy="108613"/>
            </a:xfrm>
            <a:custGeom>
              <a:avLst/>
              <a:gdLst/>
              <a:ahLst/>
              <a:cxnLst/>
              <a:rect l="l" t="t" r="r" b="b"/>
              <a:pathLst>
                <a:path w="10698" h="2497" extrusionOk="0">
                  <a:moveTo>
                    <a:pt x="0" y="1"/>
                  </a:moveTo>
                  <a:lnTo>
                    <a:pt x="0" y="243"/>
                  </a:lnTo>
                  <a:lnTo>
                    <a:pt x="10455" y="243"/>
                  </a:lnTo>
                  <a:lnTo>
                    <a:pt x="10455" y="2497"/>
                  </a:lnTo>
                  <a:lnTo>
                    <a:pt x="10697" y="2497"/>
                  </a:lnTo>
                  <a:lnTo>
                    <a:pt x="10697"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rot="-5400000">
              <a:off x="5874501" y="4051132"/>
              <a:ext cx="431191" cy="77556"/>
            </a:xfrm>
            <a:custGeom>
              <a:avLst/>
              <a:gdLst/>
              <a:ahLst/>
              <a:cxnLst/>
              <a:rect l="l" t="t" r="r" b="b"/>
              <a:pathLst>
                <a:path w="9913" h="1783" extrusionOk="0">
                  <a:moveTo>
                    <a:pt x="0" y="0"/>
                  </a:moveTo>
                  <a:lnTo>
                    <a:pt x="0" y="243"/>
                  </a:lnTo>
                  <a:lnTo>
                    <a:pt x="9685" y="243"/>
                  </a:lnTo>
                  <a:lnTo>
                    <a:pt x="9685" y="1783"/>
                  </a:lnTo>
                  <a:lnTo>
                    <a:pt x="9913" y="1783"/>
                  </a:lnTo>
                  <a:lnTo>
                    <a:pt x="9913"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5400000">
              <a:off x="5229613" y="3907503"/>
              <a:ext cx="620405" cy="175599"/>
            </a:xfrm>
            <a:custGeom>
              <a:avLst/>
              <a:gdLst/>
              <a:ahLst/>
              <a:cxnLst/>
              <a:rect l="l" t="t" r="r" b="b"/>
              <a:pathLst>
                <a:path w="14263" h="4037" extrusionOk="0">
                  <a:moveTo>
                    <a:pt x="13906" y="0"/>
                  </a:moveTo>
                  <a:cubicBezTo>
                    <a:pt x="13721" y="0"/>
                    <a:pt x="13607" y="57"/>
                    <a:pt x="13550" y="228"/>
                  </a:cubicBezTo>
                  <a:lnTo>
                    <a:pt x="10155" y="228"/>
                  </a:lnTo>
                  <a:lnTo>
                    <a:pt x="10155" y="3794"/>
                  </a:lnTo>
                  <a:lnTo>
                    <a:pt x="0" y="3794"/>
                  </a:lnTo>
                  <a:lnTo>
                    <a:pt x="0" y="4036"/>
                  </a:lnTo>
                  <a:lnTo>
                    <a:pt x="10398" y="4036"/>
                  </a:lnTo>
                  <a:lnTo>
                    <a:pt x="10398" y="471"/>
                  </a:lnTo>
                  <a:lnTo>
                    <a:pt x="13550" y="471"/>
                  </a:lnTo>
                  <a:cubicBezTo>
                    <a:pt x="13607" y="656"/>
                    <a:pt x="13721" y="713"/>
                    <a:pt x="13906" y="713"/>
                  </a:cubicBezTo>
                  <a:cubicBezTo>
                    <a:pt x="14078" y="713"/>
                    <a:pt x="14263" y="585"/>
                    <a:pt x="14263" y="357"/>
                  </a:cubicBezTo>
                  <a:cubicBezTo>
                    <a:pt x="14263" y="114"/>
                    <a:pt x="14078" y="0"/>
                    <a:pt x="1390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a:off x="7730592" y="1737649"/>
            <a:ext cx="948056" cy="3405808"/>
            <a:chOff x="8623429" y="2586962"/>
            <a:chExt cx="478381" cy="1718543"/>
          </a:xfrm>
        </p:grpSpPr>
        <p:sp>
          <p:nvSpPr>
            <p:cNvPr id="78" name="Google Shape;78;p3"/>
            <p:cNvSpPr/>
            <p:nvPr/>
          </p:nvSpPr>
          <p:spPr>
            <a:xfrm rot="-5400000">
              <a:off x="8267028" y="3481249"/>
              <a:ext cx="1527458" cy="121054"/>
            </a:xfrm>
            <a:custGeom>
              <a:avLst/>
              <a:gdLst/>
              <a:ahLst/>
              <a:cxnLst/>
              <a:rect l="l" t="t" r="r" b="b"/>
              <a:pathLst>
                <a:path w="35116" h="2783" extrusionOk="0">
                  <a:moveTo>
                    <a:pt x="18185" y="1"/>
                  </a:moveTo>
                  <a:lnTo>
                    <a:pt x="15917" y="2254"/>
                  </a:lnTo>
                  <a:lnTo>
                    <a:pt x="0" y="2254"/>
                  </a:lnTo>
                  <a:lnTo>
                    <a:pt x="0" y="2497"/>
                  </a:lnTo>
                  <a:lnTo>
                    <a:pt x="16046" y="2497"/>
                  </a:lnTo>
                  <a:lnTo>
                    <a:pt x="18299" y="229"/>
                  </a:lnTo>
                  <a:lnTo>
                    <a:pt x="22878" y="229"/>
                  </a:lnTo>
                  <a:lnTo>
                    <a:pt x="25131" y="2497"/>
                  </a:lnTo>
                  <a:lnTo>
                    <a:pt x="34402" y="2497"/>
                  </a:lnTo>
                  <a:cubicBezTo>
                    <a:pt x="34459" y="2668"/>
                    <a:pt x="34588" y="2782"/>
                    <a:pt x="34759" y="2782"/>
                  </a:cubicBezTo>
                  <a:cubicBezTo>
                    <a:pt x="35001" y="2782"/>
                    <a:pt x="35115" y="2611"/>
                    <a:pt x="35115" y="2368"/>
                  </a:cubicBezTo>
                  <a:cubicBezTo>
                    <a:pt x="35115" y="2197"/>
                    <a:pt x="35001" y="2012"/>
                    <a:pt x="34759" y="2012"/>
                  </a:cubicBezTo>
                  <a:cubicBezTo>
                    <a:pt x="34588" y="2012"/>
                    <a:pt x="34459" y="2140"/>
                    <a:pt x="34402" y="2254"/>
                  </a:cubicBezTo>
                  <a:lnTo>
                    <a:pt x="25245" y="2254"/>
                  </a:lnTo>
                  <a:lnTo>
                    <a:pt x="22935"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rot="-5400000">
              <a:off x="8122184" y="3470418"/>
              <a:ext cx="1506971" cy="163203"/>
            </a:xfrm>
            <a:custGeom>
              <a:avLst/>
              <a:gdLst/>
              <a:ahLst/>
              <a:cxnLst/>
              <a:rect l="l" t="t" r="r" b="b"/>
              <a:pathLst>
                <a:path w="34645" h="3752" extrusionOk="0">
                  <a:moveTo>
                    <a:pt x="14135" y="0"/>
                  </a:moveTo>
                  <a:lnTo>
                    <a:pt x="14135" y="3509"/>
                  </a:lnTo>
                  <a:lnTo>
                    <a:pt x="0" y="3509"/>
                  </a:lnTo>
                  <a:lnTo>
                    <a:pt x="0" y="3751"/>
                  </a:lnTo>
                  <a:lnTo>
                    <a:pt x="14377" y="3751"/>
                  </a:lnTo>
                  <a:lnTo>
                    <a:pt x="14377" y="243"/>
                  </a:lnTo>
                  <a:lnTo>
                    <a:pt x="24832" y="243"/>
                  </a:lnTo>
                  <a:lnTo>
                    <a:pt x="27684" y="3095"/>
                  </a:lnTo>
                  <a:lnTo>
                    <a:pt x="33874" y="3095"/>
                  </a:lnTo>
                  <a:cubicBezTo>
                    <a:pt x="33931" y="3209"/>
                    <a:pt x="34103" y="3338"/>
                    <a:pt x="34231" y="3338"/>
                  </a:cubicBezTo>
                  <a:cubicBezTo>
                    <a:pt x="34459" y="3338"/>
                    <a:pt x="34645" y="3152"/>
                    <a:pt x="34645" y="2910"/>
                  </a:cubicBezTo>
                  <a:cubicBezTo>
                    <a:pt x="34645" y="2739"/>
                    <a:pt x="34459" y="2553"/>
                    <a:pt x="34231" y="2553"/>
                  </a:cubicBezTo>
                  <a:cubicBezTo>
                    <a:pt x="34046" y="2553"/>
                    <a:pt x="33931" y="2682"/>
                    <a:pt x="33874" y="2853"/>
                  </a:cubicBezTo>
                  <a:lnTo>
                    <a:pt x="27741" y="2853"/>
                  </a:lnTo>
                  <a:lnTo>
                    <a:pt x="24960"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rot="-5400000">
              <a:off x="8039648" y="3426986"/>
              <a:ext cx="1578959" cy="178079"/>
            </a:xfrm>
            <a:custGeom>
              <a:avLst/>
              <a:gdLst/>
              <a:ahLst/>
              <a:cxnLst/>
              <a:rect l="l" t="t" r="r" b="b"/>
              <a:pathLst>
                <a:path w="36300" h="4094" extrusionOk="0">
                  <a:moveTo>
                    <a:pt x="13193" y="0"/>
                  </a:moveTo>
                  <a:lnTo>
                    <a:pt x="13193" y="3866"/>
                  </a:lnTo>
                  <a:lnTo>
                    <a:pt x="0" y="3866"/>
                  </a:lnTo>
                  <a:lnTo>
                    <a:pt x="0" y="4094"/>
                  </a:lnTo>
                  <a:lnTo>
                    <a:pt x="13421" y="4094"/>
                  </a:lnTo>
                  <a:lnTo>
                    <a:pt x="13421" y="228"/>
                  </a:lnTo>
                  <a:lnTo>
                    <a:pt x="25488" y="228"/>
                  </a:lnTo>
                  <a:lnTo>
                    <a:pt x="28397" y="3152"/>
                  </a:lnTo>
                  <a:lnTo>
                    <a:pt x="35586" y="3152"/>
                  </a:lnTo>
                  <a:cubicBezTo>
                    <a:pt x="35657" y="3266"/>
                    <a:pt x="35771" y="3381"/>
                    <a:pt x="35942" y="3381"/>
                  </a:cubicBezTo>
                  <a:cubicBezTo>
                    <a:pt x="36185" y="3381"/>
                    <a:pt x="36299" y="3266"/>
                    <a:pt x="36299" y="3024"/>
                  </a:cubicBezTo>
                  <a:cubicBezTo>
                    <a:pt x="36299" y="2853"/>
                    <a:pt x="36185" y="2667"/>
                    <a:pt x="35942" y="2667"/>
                  </a:cubicBezTo>
                  <a:cubicBezTo>
                    <a:pt x="35771" y="2667"/>
                    <a:pt x="35657" y="2724"/>
                    <a:pt x="35586" y="2910"/>
                  </a:cubicBezTo>
                  <a:lnTo>
                    <a:pt x="28454" y="2910"/>
                  </a:lnTo>
                  <a:lnTo>
                    <a:pt x="25602"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rot="-5400000">
              <a:off x="8073163" y="3501432"/>
              <a:ext cx="1413930" cy="194216"/>
            </a:xfrm>
            <a:custGeom>
              <a:avLst/>
              <a:gdLst/>
              <a:ahLst/>
              <a:cxnLst/>
              <a:rect l="l" t="t" r="r" b="b"/>
              <a:pathLst>
                <a:path w="32506" h="4465" extrusionOk="0">
                  <a:moveTo>
                    <a:pt x="12238" y="0"/>
                  </a:moveTo>
                  <a:lnTo>
                    <a:pt x="12238" y="4222"/>
                  </a:lnTo>
                  <a:lnTo>
                    <a:pt x="0" y="4222"/>
                  </a:lnTo>
                  <a:lnTo>
                    <a:pt x="0" y="4464"/>
                  </a:lnTo>
                  <a:lnTo>
                    <a:pt x="12480" y="4464"/>
                  </a:lnTo>
                  <a:lnTo>
                    <a:pt x="12480" y="243"/>
                  </a:lnTo>
                  <a:lnTo>
                    <a:pt x="26258" y="243"/>
                  </a:lnTo>
                  <a:lnTo>
                    <a:pt x="29353" y="3323"/>
                  </a:lnTo>
                  <a:lnTo>
                    <a:pt x="31792" y="3323"/>
                  </a:lnTo>
                  <a:cubicBezTo>
                    <a:pt x="31849" y="3452"/>
                    <a:pt x="31963" y="3566"/>
                    <a:pt x="32149" y="3566"/>
                  </a:cubicBezTo>
                  <a:cubicBezTo>
                    <a:pt x="32377" y="3566"/>
                    <a:pt x="32505" y="3395"/>
                    <a:pt x="32505" y="3209"/>
                  </a:cubicBezTo>
                  <a:cubicBezTo>
                    <a:pt x="32505" y="2967"/>
                    <a:pt x="32377" y="2796"/>
                    <a:pt x="32149" y="2796"/>
                  </a:cubicBezTo>
                  <a:cubicBezTo>
                    <a:pt x="31963" y="2796"/>
                    <a:pt x="31849" y="2910"/>
                    <a:pt x="31792" y="3095"/>
                  </a:cubicBezTo>
                  <a:lnTo>
                    <a:pt x="29467" y="3095"/>
                  </a:lnTo>
                  <a:lnTo>
                    <a:pt x="26386"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rot="-5400000">
              <a:off x="8472362" y="4017291"/>
              <a:ext cx="439281" cy="137148"/>
            </a:xfrm>
            <a:custGeom>
              <a:avLst/>
              <a:gdLst/>
              <a:ahLst/>
              <a:cxnLst/>
              <a:rect l="l" t="t" r="r" b="b"/>
              <a:pathLst>
                <a:path w="10099" h="3153" extrusionOk="0">
                  <a:moveTo>
                    <a:pt x="9742" y="1"/>
                  </a:moveTo>
                  <a:cubicBezTo>
                    <a:pt x="9499" y="1"/>
                    <a:pt x="9328" y="186"/>
                    <a:pt x="9328" y="357"/>
                  </a:cubicBezTo>
                  <a:cubicBezTo>
                    <a:pt x="9328" y="543"/>
                    <a:pt x="9442" y="714"/>
                    <a:pt x="9628" y="714"/>
                  </a:cubicBezTo>
                  <a:lnTo>
                    <a:pt x="9628" y="2910"/>
                  </a:lnTo>
                  <a:lnTo>
                    <a:pt x="0" y="2910"/>
                  </a:lnTo>
                  <a:lnTo>
                    <a:pt x="0" y="3153"/>
                  </a:lnTo>
                  <a:lnTo>
                    <a:pt x="9856" y="3153"/>
                  </a:lnTo>
                  <a:lnTo>
                    <a:pt x="9856" y="714"/>
                  </a:lnTo>
                  <a:cubicBezTo>
                    <a:pt x="9984" y="714"/>
                    <a:pt x="10098" y="543"/>
                    <a:pt x="10098" y="357"/>
                  </a:cubicBezTo>
                  <a:cubicBezTo>
                    <a:pt x="10098" y="186"/>
                    <a:pt x="9913" y="1"/>
                    <a:pt x="9742"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rot="-5400000">
              <a:off x="8472688" y="3978513"/>
              <a:ext cx="477733" cy="176252"/>
            </a:xfrm>
            <a:custGeom>
              <a:avLst/>
              <a:gdLst/>
              <a:ahLst/>
              <a:cxnLst/>
              <a:rect l="l" t="t" r="r" b="b"/>
              <a:pathLst>
                <a:path w="10983" h="4052" extrusionOk="0">
                  <a:moveTo>
                    <a:pt x="10569" y="1"/>
                  </a:moveTo>
                  <a:cubicBezTo>
                    <a:pt x="10398" y="1"/>
                    <a:pt x="10212" y="186"/>
                    <a:pt x="10212" y="357"/>
                  </a:cubicBezTo>
                  <a:cubicBezTo>
                    <a:pt x="10212" y="543"/>
                    <a:pt x="10341" y="714"/>
                    <a:pt x="10455" y="714"/>
                  </a:cubicBezTo>
                  <a:lnTo>
                    <a:pt x="10455" y="3809"/>
                  </a:lnTo>
                  <a:lnTo>
                    <a:pt x="0" y="3809"/>
                  </a:lnTo>
                  <a:lnTo>
                    <a:pt x="0" y="4052"/>
                  </a:lnTo>
                  <a:lnTo>
                    <a:pt x="10697" y="4052"/>
                  </a:lnTo>
                  <a:lnTo>
                    <a:pt x="10697" y="714"/>
                  </a:lnTo>
                  <a:cubicBezTo>
                    <a:pt x="10868" y="714"/>
                    <a:pt x="10983" y="543"/>
                    <a:pt x="10983" y="357"/>
                  </a:cubicBezTo>
                  <a:cubicBezTo>
                    <a:pt x="10983" y="186"/>
                    <a:pt x="10811" y="1"/>
                    <a:pt x="10569"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rot="-5400000">
              <a:off x="8182970" y="3430727"/>
              <a:ext cx="1620499" cy="129057"/>
            </a:xfrm>
            <a:custGeom>
              <a:avLst/>
              <a:gdLst/>
              <a:ahLst/>
              <a:cxnLst/>
              <a:rect l="l" t="t" r="r" b="b"/>
              <a:pathLst>
                <a:path w="37255" h="2967" extrusionOk="0">
                  <a:moveTo>
                    <a:pt x="17700" y="0"/>
                  </a:moveTo>
                  <a:lnTo>
                    <a:pt x="15261" y="2382"/>
                  </a:lnTo>
                  <a:lnTo>
                    <a:pt x="0" y="2382"/>
                  </a:lnTo>
                  <a:lnTo>
                    <a:pt x="0" y="2610"/>
                  </a:lnTo>
                  <a:lnTo>
                    <a:pt x="15390" y="2610"/>
                  </a:lnTo>
                  <a:lnTo>
                    <a:pt x="17829" y="243"/>
                  </a:lnTo>
                  <a:lnTo>
                    <a:pt x="23462" y="243"/>
                  </a:lnTo>
                  <a:lnTo>
                    <a:pt x="26030" y="2739"/>
                  </a:lnTo>
                  <a:lnTo>
                    <a:pt x="36484" y="2739"/>
                  </a:lnTo>
                  <a:cubicBezTo>
                    <a:pt x="36542" y="2910"/>
                    <a:pt x="36727" y="2967"/>
                    <a:pt x="36841" y="2967"/>
                  </a:cubicBezTo>
                  <a:cubicBezTo>
                    <a:pt x="37084" y="2967"/>
                    <a:pt x="37255" y="2853"/>
                    <a:pt x="37255" y="2610"/>
                  </a:cubicBezTo>
                  <a:cubicBezTo>
                    <a:pt x="37255" y="2382"/>
                    <a:pt x="37084" y="2254"/>
                    <a:pt x="36841" y="2254"/>
                  </a:cubicBezTo>
                  <a:cubicBezTo>
                    <a:pt x="36727" y="2254"/>
                    <a:pt x="36542" y="2311"/>
                    <a:pt x="36484" y="2496"/>
                  </a:cubicBezTo>
                  <a:lnTo>
                    <a:pt x="26087" y="2496"/>
                  </a:lnTo>
                  <a:lnTo>
                    <a:pt x="23591"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rot="-5400000">
              <a:off x="8089908" y="3371157"/>
              <a:ext cx="1718543" cy="150153"/>
            </a:xfrm>
            <a:custGeom>
              <a:avLst/>
              <a:gdLst/>
              <a:ahLst/>
              <a:cxnLst/>
              <a:rect l="l" t="t" r="r" b="b"/>
              <a:pathLst>
                <a:path w="39509" h="3452" extrusionOk="0">
                  <a:moveTo>
                    <a:pt x="17344" y="0"/>
                  </a:moveTo>
                  <a:lnTo>
                    <a:pt x="14620" y="2681"/>
                  </a:lnTo>
                  <a:lnTo>
                    <a:pt x="0" y="2681"/>
                  </a:lnTo>
                  <a:lnTo>
                    <a:pt x="0" y="2924"/>
                  </a:lnTo>
                  <a:lnTo>
                    <a:pt x="14734" y="2924"/>
                  </a:lnTo>
                  <a:lnTo>
                    <a:pt x="17401" y="243"/>
                  </a:lnTo>
                  <a:lnTo>
                    <a:pt x="24062" y="243"/>
                  </a:lnTo>
                  <a:lnTo>
                    <a:pt x="27028" y="3152"/>
                  </a:lnTo>
                  <a:lnTo>
                    <a:pt x="38738" y="3152"/>
                  </a:lnTo>
                  <a:cubicBezTo>
                    <a:pt x="38795" y="3338"/>
                    <a:pt x="38980" y="3452"/>
                    <a:pt x="39095" y="3452"/>
                  </a:cubicBezTo>
                  <a:cubicBezTo>
                    <a:pt x="39337" y="3452"/>
                    <a:pt x="39508" y="3281"/>
                    <a:pt x="39508" y="3038"/>
                  </a:cubicBezTo>
                  <a:cubicBezTo>
                    <a:pt x="39508" y="2853"/>
                    <a:pt x="39337" y="2681"/>
                    <a:pt x="39095" y="2681"/>
                  </a:cubicBezTo>
                  <a:cubicBezTo>
                    <a:pt x="38980" y="2681"/>
                    <a:pt x="38795" y="2796"/>
                    <a:pt x="38738" y="2924"/>
                  </a:cubicBezTo>
                  <a:lnTo>
                    <a:pt x="27157" y="2924"/>
                  </a:lnTo>
                  <a:lnTo>
                    <a:pt x="24176"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rot="-5400000">
              <a:off x="8069444" y="3539297"/>
              <a:ext cx="1330763" cy="201654"/>
            </a:xfrm>
            <a:custGeom>
              <a:avLst/>
              <a:gdLst/>
              <a:ahLst/>
              <a:cxnLst/>
              <a:rect l="l" t="t" r="r" b="b"/>
              <a:pathLst>
                <a:path w="30594" h="4636" extrusionOk="0">
                  <a:moveTo>
                    <a:pt x="11282" y="0"/>
                  </a:moveTo>
                  <a:lnTo>
                    <a:pt x="11282" y="4393"/>
                  </a:lnTo>
                  <a:lnTo>
                    <a:pt x="0" y="4393"/>
                  </a:lnTo>
                  <a:lnTo>
                    <a:pt x="0" y="4636"/>
                  </a:lnTo>
                  <a:lnTo>
                    <a:pt x="11524" y="4636"/>
                  </a:lnTo>
                  <a:lnTo>
                    <a:pt x="11524" y="243"/>
                  </a:lnTo>
                  <a:lnTo>
                    <a:pt x="26914" y="243"/>
                  </a:lnTo>
                  <a:lnTo>
                    <a:pt x="29881" y="3152"/>
                  </a:lnTo>
                  <a:cubicBezTo>
                    <a:pt x="29824" y="3209"/>
                    <a:pt x="29824" y="3267"/>
                    <a:pt x="29824" y="3324"/>
                  </a:cubicBezTo>
                  <a:cubicBezTo>
                    <a:pt x="29824" y="3566"/>
                    <a:pt x="30009" y="3737"/>
                    <a:pt x="30180" y="3737"/>
                  </a:cubicBezTo>
                  <a:cubicBezTo>
                    <a:pt x="30423" y="3737"/>
                    <a:pt x="30594" y="3566"/>
                    <a:pt x="30594" y="3324"/>
                  </a:cubicBezTo>
                  <a:cubicBezTo>
                    <a:pt x="30594" y="3152"/>
                    <a:pt x="30423" y="2967"/>
                    <a:pt x="30180" y="2967"/>
                  </a:cubicBezTo>
                  <a:cubicBezTo>
                    <a:pt x="30123" y="2967"/>
                    <a:pt x="30123" y="2967"/>
                    <a:pt x="30066" y="3024"/>
                  </a:cubicBezTo>
                  <a:lnTo>
                    <a:pt x="27028"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rot="-5400000">
              <a:off x="8940152" y="3389472"/>
              <a:ext cx="230232" cy="93085"/>
            </a:xfrm>
            <a:custGeom>
              <a:avLst/>
              <a:gdLst/>
              <a:ahLst/>
              <a:cxnLst/>
              <a:rect l="l" t="t" r="r" b="b"/>
              <a:pathLst>
                <a:path w="5293" h="2140" extrusionOk="0">
                  <a:moveTo>
                    <a:pt x="4879" y="0"/>
                  </a:moveTo>
                  <a:cubicBezTo>
                    <a:pt x="4765" y="0"/>
                    <a:pt x="4579" y="114"/>
                    <a:pt x="4522" y="243"/>
                  </a:cubicBezTo>
                  <a:lnTo>
                    <a:pt x="1912" y="243"/>
                  </a:lnTo>
                  <a:lnTo>
                    <a:pt x="1" y="2140"/>
                  </a:lnTo>
                  <a:lnTo>
                    <a:pt x="357" y="2140"/>
                  </a:lnTo>
                  <a:lnTo>
                    <a:pt x="2026" y="471"/>
                  </a:lnTo>
                  <a:lnTo>
                    <a:pt x="4522" y="471"/>
                  </a:lnTo>
                  <a:cubicBezTo>
                    <a:pt x="4579" y="656"/>
                    <a:pt x="4765" y="770"/>
                    <a:pt x="4879" y="770"/>
                  </a:cubicBezTo>
                  <a:cubicBezTo>
                    <a:pt x="5121" y="770"/>
                    <a:pt x="5292" y="599"/>
                    <a:pt x="5292" y="357"/>
                  </a:cubicBezTo>
                  <a:cubicBezTo>
                    <a:pt x="5292" y="186"/>
                    <a:pt x="5121" y="0"/>
                    <a:pt x="4879"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rot="-5400000">
              <a:off x="8976450" y="3345735"/>
              <a:ext cx="196696" cy="54024"/>
            </a:xfrm>
            <a:custGeom>
              <a:avLst/>
              <a:gdLst/>
              <a:ahLst/>
              <a:cxnLst/>
              <a:rect l="l" t="t" r="r" b="b"/>
              <a:pathLst>
                <a:path w="4522" h="1242" extrusionOk="0">
                  <a:moveTo>
                    <a:pt x="4165" y="1"/>
                  </a:moveTo>
                  <a:cubicBezTo>
                    <a:pt x="3994" y="1"/>
                    <a:pt x="3866" y="115"/>
                    <a:pt x="3809" y="229"/>
                  </a:cubicBezTo>
                  <a:lnTo>
                    <a:pt x="1013" y="229"/>
                  </a:lnTo>
                  <a:lnTo>
                    <a:pt x="1" y="1242"/>
                  </a:lnTo>
                  <a:lnTo>
                    <a:pt x="357" y="1242"/>
                  </a:lnTo>
                  <a:lnTo>
                    <a:pt x="1142" y="471"/>
                  </a:lnTo>
                  <a:lnTo>
                    <a:pt x="3809" y="471"/>
                  </a:lnTo>
                  <a:cubicBezTo>
                    <a:pt x="3866" y="642"/>
                    <a:pt x="3994" y="771"/>
                    <a:pt x="4165" y="771"/>
                  </a:cubicBezTo>
                  <a:cubicBezTo>
                    <a:pt x="4351" y="771"/>
                    <a:pt x="4522" y="585"/>
                    <a:pt x="4522" y="357"/>
                  </a:cubicBezTo>
                  <a:cubicBezTo>
                    <a:pt x="4522" y="172"/>
                    <a:pt x="4351" y="1"/>
                    <a:pt x="4165"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3"/>
          <p:cNvGrpSpPr/>
          <p:nvPr/>
        </p:nvGrpSpPr>
        <p:grpSpPr>
          <a:xfrm rot="10800000" flipH="1">
            <a:off x="945475" y="3635300"/>
            <a:ext cx="2699775" cy="2633450"/>
            <a:chOff x="661125" y="2751225"/>
            <a:chExt cx="2699775" cy="2633450"/>
          </a:xfrm>
        </p:grpSpPr>
        <p:sp>
          <p:nvSpPr>
            <p:cNvPr id="90" name="Google Shape;90;p3"/>
            <p:cNvSpPr/>
            <p:nvPr/>
          </p:nvSpPr>
          <p:spPr>
            <a:xfrm>
              <a:off x="661125" y="2918175"/>
              <a:ext cx="78450" cy="888175"/>
            </a:xfrm>
            <a:custGeom>
              <a:avLst/>
              <a:gdLst/>
              <a:ahLst/>
              <a:cxnLst/>
              <a:rect l="l" t="t" r="r" b="b"/>
              <a:pathLst>
                <a:path w="3138" h="35527" extrusionOk="0">
                  <a:moveTo>
                    <a:pt x="1429" y="32996"/>
                  </a:moveTo>
                  <a:cubicBezTo>
                    <a:pt x="912" y="33169"/>
                    <a:pt x="534" y="33653"/>
                    <a:pt x="534" y="34228"/>
                  </a:cubicBezTo>
                  <a:cubicBezTo>
                    <a:pt x="534" y="34943"/>
                    <a:pt x="1117" y="35526"/>
                    <a:pt x="1840" y="35526"/>
                  </a:cubicBezTo>
                  <a:cubicBezTo>
                    <a:pt x="2555" y="35526"/>
                    <a:pt x="3138" y="34943"/>
                    <a:pt x="3138" y="34228"/>
                  </a:cubicBezTo>
                  <a:cubicBezTo>
                    <a:pt x="3138" y="33653"/>
                    <a:pt x="2768" y="33169"/>
                    <a:pt x="2243" y="32996"/>
                  </a:cubicBezTo>
                  <a:lnTo>
                    <a:pt x="2243" y="0"/>
                  </a:lnTo>
                  <a:lnTo>
                    <a:pt x="0" y="0"/>
                  </a:lnTo>
                  <a:lnTo>
                    <a:pt x="0" y="822"/>
                  </a:lnTo>
                  <a:lnTo>
                    <a:pt x="1429" y="822"/>
                  </a:ln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2366975" y="2751225"/>
              <a:ext cx="245625" cy="1823950"/>
            </a:xfrm>
            <a:custGeom>
              <a:avLst/>
              <a:gdLst/>
              <a:ahLst/>
              <a:cxnLst/>
              <a:rect l="l" t="t" r="r" b="b"/>
              <a:pathLst>
                <a:path w="9825" h="72958" extrusionOk="0">
                  <a:moveTo>
                    <a:pt x="822" y="0"/>
                  </a:moveTo>
                  <a:lnTo>
                    <a:pt x="1" y="0"/>
                  </a:lnTo>
                  <a:lnTo>
                    <a:pt x="1" y="13118"/>
                  </a:lnTo>
                  <a:lnTo>
                    <a:pt x="9003" y="22121"/>
                  </a:lnTo>
                  <a:lnTo>
                    <a:pt x="9003" y="49055"/>
                  </a:lnTo>
                  <a:lnTo>
                    <a:pt x="1627" y="56431"/>
                  </a:lnTo>
                  <a:lnTo>
                    <a:pt x="1627" y="70403"/>
                  </a:lnTo>
                  <a:cubicBezTo>
                    <a:pt x="1085" y="70559"/>
                    <a:pt x="682" y="71052"/>
                    <a:pt x="682" y="71652"/>
                  </a:cubicBezTo>
                  <a:cubicBezTo>
                    <a:pt x="682" y="72366"/>
                    <a:pt x="1266" y="72958"/>
                    <a:pt x="1988" y="72958"/>
                  </a:cubicBezTo>
                  <a:cubicBezTo>
                    <a:pt x="2711" y="72958"/>
                    <a:pt x="3294" y="72366"/>
                    <a:pt x="3294" y="71652"/>
                  </a:cubicBezTo>
                  <a:cubicBezTo>
                    <a:pt x="3294" y="71093"/>
                    <a:pt x="2941" y="70617"/>
                    <a:pt x="2440" y="70436"/>
                  </a:cubicBezTo>
                  <a:lnTo>
                    <a:pt x="2440" y="56768"/>
                  </a:lnTo>
                  <a:lnTo>
                    <a:pt x="9825" y="49392"/>
                  </a:lnTo>
                  <a:lnTo>
                    <a:pt x="9825" y="21784"/>
                  </a:lnTo>
                  <a:lnTo>
                    <a:pt x="822" y="12781"/>
                  </a:lnTo>
                  <a:lnTo>
                    <a:pt x="822" y="0"/>
                  </a:ln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924300" y="2751225"/>
              <a:ext cx="264325" cy="2033625"/>
            </a:xfrm>
            <a:custGeom>
              <a:avLst/>
              <a:gdLst/>
              <a:ahLst/>
              <a:cxnLst/>
              <a:rect l="l" t="t" r="r" b="b"/>
              <a:pathLst>
                <a:path w="10573" h="81345" extrusionOk="0">
                  <a:moveTo>
                    <a:pt x="9751" y="23591"/>
                  </a:moveTo>
                  <a:lnTo>
                    <a:pt x="896" y="23591"/>
                  </a:lnTo>
                  <a:lnTo>
                    <a:pt x="896" y="78806"/>
                  </a:lnTo>
                  <a:cubicBezTo>
                    <a:pt x="370" y="78979"/>
                    <a:pt x="1" y="79463"/>
                    <a:pt x="1" y="80038"/>
                  </a:cubicBezTo>
                  <a:cubicBezTo>
                    <a:pt x="1" y="80753"/>
                    <a:pt x="584" y="81344"/>
                    <a:pt x="1298" y="81344"/>
                  </a:cubicBezTo>
                  <a:cubicBezTo>
                    <a:pt x="2021" y="81344"/>
                    <a:pt x="2605" y="80753"/>
                    <a:pt x="2605" y="80038"/>
                  </a:cubicBezTo>
                  <a:cubicBezTo>
                    <a:pt x="2605" y="79463"/>
                    <a:pt x="2227" y="78979"/>
                    <a:pt x="1709" y="78806"/>
                  </a:cubicBezTo>
                  <a:lnTo>
                    <a:pt x="1709" y="24404"/>
                  </a:lnTo>
                  <a:lnTo>
                    <a:pt x="10572" y="24404"/>
                  </a:lnTo>
                  <a:lnTo>
                    <a:pt x="10572" y="0"/>
                  </a:lnTo>
                  <a:lnTo>
                    <a:pt x="9751" y="0"/>
                  </a:ln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661125" y="4193000"/>
              <a:ext cx="136575" cy="1191675"/>
            </a:xfrm>
            <a:custGeom>
              <a:avLst/>
              <a:gdLst/>
              <a:ahLst/>
              <a:cxnLst/>
              <a:rect l="l" t="t" r="r" b="b"/>
              <a:pathLst>
                <a:path w="5463" h="47667" extrusionOk="0">
                  <a:moveTo>
                    <a:pt x="4567" y="45129"/>
                  </a:moveTo>
                  <a:lnTo>
                    <a:pt x="4567" y="0"/>
                  </a:lnTo>
                  <a:lnTo>
                    <a:pt x="0" y="0"/>
                  </a:lnTo>
                  <a:lnTo>
                    <a:pt x="0" y="822"/>
                  </a:lnTo>
                  <a:lnTo>
                    <a:pt x="3746" y="822"/>
                  </a:lnTo>
                  <a:lnTo>
                    <a:pt x="3746" y="45129"/>
                  </a:lnTo>
                  <a:cubicBezTo>
                    <a:pt x="3228" y="45301"/>
                    <a:pt x="2850" y="45786"/>
                    <a:pt x="2850" y="46361"/>
                  </a:cubicBezTo>
                  <a:cubicBezTo>
                    <a:pt x="2850" y="47084"/>
                    <a:pt x="3434" y="47667"/>
                    <a:pt x="4157" y="47667"/>
                  </a:cubicBezTo>
                  <a:cubicBezTo>
                    <a:pt x="4879" y="47667"/>
                    <a:pt x="5463" y="47084"/>
                    <a:pt x="5463" y="46361"/>
                  </a:cubicBezTo>
                  <a:cubicBezTo>
                    <a:pt x="5463" y="45786"/>
                    <a:pt x="5085" y="45301"/>
                    <a:pt x="4567" y="45129"/>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661125" y="4097725"/>
              <a:ext cx="210700" cy="779125"/>
            </a:xfrm>
            <a:custGeom>
              <a:avLst/>
              <a:gdLst/>
              <a:ahLst/>
              <a:cxnLst/>
              <a:rect l="l" t="t" r="r" b="b"/>
              <a:pathLst>
                <a:path w="8428" h="31165" extrusionOk="0">
                  <a:moveTo>
                    <a:pt x="7532" y="28626"/>
                  </a:moveTo>
                  <a:lnTo>
                    <a:pt x="7532" y="0"/>
                  </a:lnTo>
                  <a:lnTo>
                    <a:pt x="0" y="0"/>
                  </a:lnTo>
                  <a:lnTo>
                    <a:pt x="0" y="813"/>
                  </a:lnTo>
                  <a:lnTo>
                    <a:pt x="6711" y="813"/>
                  </a:lnTo>
                  <a:lnTo>
                    <a:pt x="6711" y="28626"/>
                  </a:lnTo>
                  <a:cubicBezTo>
                    <a:pt x="6194" y="28799"/>
                    <a:pt x="5816" y="29283"/>
                    <a:pt x="5816" y="29858"/>
                  </a:cubicBezTo>
                  <a:cubicBezTo>
                    <a:pt x="5816" y="30581"/>
                    <a:pt x="6399" y="31164"/>
                    <a:pt x="7122" y="31164"/>
                  </a:cubicBezTo>
                  <a:cubicBezTo>
                    <a:pt x="7845" y="31164"/>
                    <a:pt x="8428" y="30581"/>
                    <a:pt x="8428" y="29858"/>
                  </a:cubicBezTo>
                  <a:cubicBezTo>
                    <a:pt x="8428" y="29283"/>
                    <a:pt x="8050" y="28799"/>
                    <a:pt x="7532" y="28626"/>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661125" y="3995450"/>
              <a:ext cx="293250" cy="1116525"/>
            </a:xfrm>
            <a:custGeom>
              <a:avLst/>
              <a:gdLst/>
              <a:ahLst/>
              <a:cxnLst/>
              <a:rect l="l" t="t" r="r" b="b"/>
              <a:pathLst>
                <a:path w="11730" h="44661" extrusionOk="0">
                  <a:moveTo>
                    <a:pt x="10835" y="42122"/>
                  </a:moveTo>
                  <a:lnTo>
                    <a:pt x="10835" y="0"/>
                  </a:lnTo>
                  <a:lnTo>
                    <a:pt x="0" y="0"/>
                  </a:lnTo>
                  <a:lnTo>
                    <a:pt x="0" y="814"/>
                  </a:lnTo>
                  <a:lnTo>
                    <a:pt x="10021" y="814"/>
                  </a:lnTo>
                  <a:lnTo>
                    <a:pt x="10021" y="42122"/>
                  </a:lnTo>
                  <a:cubicBezTo>
                    <a:pt x="9496" y="42295"/>
                    <a:pt x="9126" y="42780"/>
                    <a:pt x="9126" y="43355"/>
                  </a:cubicBezTo>
                  <a:cubicBezTo>
                    <a:pt x="9126" y="44077"/>
                    <a:pt x="9709" y="44661"/>
                    <a:pt x="10424" y="44661"/>
                  </a:cubicBezTo>
                  <a:cubicBezTo>
                    <a:pt x="11147" y="44661"/>
                    <a:pt x="11730" y="44077"/>
                    <a:pt x="11730" y="43355"/>
                  </a:cubicBezTo>
                  <a:cubicBezTo>
                    <a:pt x="11730" y="42780"/>
                    <a:pt x="11352" y="42295"/>
                    <a:pt x="10835" y="4212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661125" y="3906725"/>
              <a:ext cx="388750" cy="833775"/>
            </a:xfrm>
            <a:custGeom>
              <a:avLst/>
              <a:gdLst/>
              <a:ahLst/>
              <a:cxnLst/>
              <a:rect l="l" t="t" r="r" b="b"/>
              <a:pathLst>
                <a:path w="15550" h="33351" extrusionOk="0">
                  <a:moveTo>
                    <a:pt x="14654" y="30812"/>
                  </a:moveTo>
                  <a:lnTo>
                    <a:pt x="14654" y="1"/>
                  </a:lnTo>
                  <a:lnTo>
                    <a:pt x="0" y="1"/>
                  </a:lnTo>
                  <a:lnTo>
                    <a:pt x="0" y="822"/>
                  </a:lnTo>
                  <a:lnTo>
                    <a:pt x="13833" y="822"/>
                  </a:lnTo>
                  <a:lnTo>
                    <a:pt x="13833" y="30812"/>
                  </a:lnTo>
                  <a:cubicBezTo>
                    <a:pt x="13315" y="30985"/>
                    <a:pt x="12946" y="31469"/>
                    <a:pt x="12946" y="32044"/>
                  </a:cubicBezTo>
                  <a:cubicBezTo>
                    <a:pt x="12946" y="32767"/>
                    <a:pt x="13529" y="33350"/>
                    <a:pt x="14243" y="33350"/>
                  </a:cubicBezTo>
                  <a:cubicBezTo>
                    <a:pt x="14966" y="33350"/>
                    <a:pt x="15549" y="32767"/>
                    <a:pt x="15549" y="32044"/>
                  </a:cubicBezTo>
                  <a:cubicBezTo>
                    <a:pt x="15549" y="31469"/>
                    <a:pt x="15172" y="30985"/>
                    <a:pt x="14654" y="3081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661125" y="2832325"/>
              <a:ext cx="487100" cy="2112700"/>
            </a:xfrm>
            <a:custGeom>
              <a:avLst/>
              <a:gdLst/>
              <a:ahLst/>
              <a:cxnLst/>
              <a:rect l="l" t="t" r="r" b="b"/>
              <a:pathLst>
                <a:path w="19484" h="84508" extrusionOk="0">
                  <a:moveTo>
                    <a:pt x="18589" y="81969"/>
                  </a:moveTo>
                  <a:lnTo>
                    <a:pt x="18589" y="39724"/>
                  </a:lnTo>
                  <a:lnTo>
                    <a:pt x="5191" y="39724"/>
                  </a:lnTo>
                  <a:lnTo>
                    <a:pt x="5191" y="1"/>
                  </a:lnTo>
                  <a:lnTo>
                    <a:pt x="0" y="1"/>
                  </a:lnTo>
                  <a:lnTo>
                    <a:pt x="0" y="814"/>
                  </a:lnTo>
                  <a:lnTo>
                    <a:pt x="4370" y="814"/>
                  </a:lnTo>
                  <a:lnTo>
                    <a:pt x="4370" y="40546"/>
                  </a:lnTo>
                  <a:lnTo>
                    <a:pt x="17767" y="40546"/>
                  </a:lnTo>
                  <a:lnTo>
                    <a:pt x="17767" y="81969"/>
                  </a:lnTo>
                  <a:cubicBezTo>
                    <a:pt x="17250" y="82142"/>
                    <a:pt x="16872" y="82626"/>
                    <a:pt x="16872" y="83201"/>
                  </a:cubicBezTo>
                  <a:cubicBezTo>
                    <a:pt x="16872" y="83924"/>
                    <a:pt x="17463" y="84507"/>
                    <a:pt x="18178" y="84507"/>
                  </a:cubicBezTo>
                  <a:cubicBezTo>
                    <a:pt x="18901" y="84507"/>
                    <a:pt x="19484" y="83924"/>
                    <a:pt x="19484" y="83201"/>
                  </a:cubicBezTo>
                  <a:cubicBezTo>
                    <a:pt x="19484" y="82626"/>
                    <a:pt x="19106" y="82142"/>
                    <a:pt x="18589" y="81969"/>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861750" y="2751225"/>
              <a:ext cx="410725" cy="2406750"/>
            </a:xfrm>
            <a:custGeom>
              <a:avLst/>
              <a:gdLst/>
              <a:ahLst/>
              <a:cxnLst/>
              <a:rect l="l" t="t" r="r" b="b"/>
              <a:pathLst>
                <a:path w="16429" h="96270" extrusionOk="0">
                  <a:moveTo>
                    <a:pt x="15533" y="93731"/>
                  </a:moveTo>
                  <a:lnTo>
                    <a:pt x="15533" y="38730"/>
                  </a:lnTo>
                  <a:lnTo>
                    <a:pt x="822" y="38730"/>
                  </a:lnTo>
                  <a:lnTo>
                    <a:pt x="822" y="0"/>
                  </a:lnTo>
                  <a:lnTo>
                    <a:pt x="0" y="0"/>
                  </a:lnTo>
                  <a:lnTo>
                    <a:pt x="0" y="39543"/>
                  </a:lnTo>
                  <a:lnTo>
                    <a:pt x="14720" y="39543"/>
                  </a:lnTo>
                  <a:lnTo>
                    <a:pt x="14720" y="93731"/>
                  </a:lnTo>
                  <a:cubicBezTo>
                    <a:pt x="14202" y="93904"/>
                    <a:pt x="13825" y="94388"/>
                    <a:pt x="13825" y="94963"/>
                  </a:cubicBezTo>
                  <a:cubicBezTo>
                    <a:pt x="13825" y="95686"/>
                    <a:pt x="14408" y="96270"/>
                    <a:pt x="15131" y="96270"/>
                  </a:cubicBezTo>
                  <a:cubicBezTo>
                    <a:pt x="15845" y="96270"/>
                    <a:pt x="16429" y="95686"/>
                    <a:pt x="16429" y="94963"/>
                  </a:cubicBezTo>
                  <a:cubicBezTo>
                    <a:pt x="16429" y="94388"/>
                    <a:pt x="16051" y="93904"/>
                    <a:pt x="15533" y="93731"/>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949025" y="2751225"/>
              <a:ext cx="421200" cy="1823950"/>
            </a:xfrm>
            <a:custGeom>
              <a:avLst/>
              <a:gdLst/>
              <a:ahLst/>
              <a:cxnLst/>
              <a:rect l="l" t="t" r="r" b="b"/>
              <a:pathLst>
                <a:path w="16848" h="72958" extrusionOk="0">
                  <a:moveTo>
                    <a:pt x="15952" y="70420"/>
                  </a:moveTo>
                  <a:lnTo>
                    <a:pt x="15952" y="33924"/>
                  </a:lnTo>
                  <a:lnTo>
                    <a:pt x="822" y="33924"/>
                  </a:lnTo>
                  <a:lnTo>
                    <a:pt x="822" y="0"/>
                  </a:lnTo>
                  <a:lnTo>
                    <a:pt x="0" y="0"/>
                  </a:lnTo>
                  <a:lnTo>
                    <a:pt x="0" y="34738"/>
                  </a:lnTo>
                  <a:lnTo>
                    <a:pt x="15139" y="34738"/>
                  </a:lnTo>
                  <a:lnTo>
                    <a:pt x="15139" y="70420"/>
                  </a:lnTo>
                  <a:cubicBezTo>
                    <a:pt x="14621" y="70592"/>
                    <a:pt x="14244" y="71077"/>
                    <a:pt x="14244" y="71652"/>
                  </a:cubicBezTo>
                  <a:cubicBezTo>
                    <a:pt x="14244" y="72375"/>
                    <a:pt x="14827" y="72958"/>
                    <a:pt x="15550" y="72958"/>
                  </a:cubicBezTo>
                  <a:cubicBezTo>
                    <a:pt x="16264" y="72958"/>
                    <a:pt x="16847" y="72375"/>
                    <a:pt x="16847" y="71652"/>
                  </a:cubicBezTo>
                  <a:cubicBezTo>
                    <a:pt x="16847" y="71077"/>
                    <a:pt x="16470" y="70592"/>
                    <a:pt x="15952" y="70420"/>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1249050" y="2751225"/>
              <a:ext cx="264500" cy="561050"/>
            </a:xfrm>
            <a:custGeom>
              <a:avLst/>
              <a:gdLst/>
              <a:ahLst/>
              <a:cxnLst/>
              <a:rect l="l" t="t" r="r" b="b"/>
              <a:pathLst>
                <a:path w="10580" h="22442" extrusionOk="0">
                  <a:moveTo>
                    <a:pt x="9274" y="22441"/>
                  </a:moveTo>
                  <a:cubicBezTo>
                    <a:pt x="9997" y="22441"/>
                    <a:pt x="10580" y="21850"/>
                    <a:pt x="10580" y="21135"/>
                  </a:cubicBezTo>
                  <a:cubicBezTo>
                    <a:pt x="10580" y="20412"/>
                    <a:pt x="9997" y="19829"/>
                    <a:pt x="9274" y="19829"/>
                  </a:cubicBezTo>
                  <a:cubicBezTo>
                    <a:pt x="8600" y="19829"/>
                    <a:pt x="8050" y="20338"/>
                    <a:pt x="7984" y="20995"/>
                  </a:cubicBezTo>
                  <a:lnTo>
                    <a:pt x="822" y="20995"/>
                  </a:lnTo>
                  <a:lnTo>
                    <a:pt x="822" y="0"/>
                  </a:lnTo>
                  <a:lnTo>
                    <a:pt x="0" y="0"/>
                  </a:lnTo>
                  <a:lnTo>
                    <a:pt x="0" y="21817"/>
                  </a:lnTo>
                  <a:lnTo>
                    <a:pt x="8165" y="21817"/>
                  </a:lnTo>
                  <a:cubicBezTo>
                    <a:pt x="8395" y="22187"/>
                    <a:pt x="8806" y="22433"/>
                    <a:pt x="9274" y="22441"/>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1966325" y="2751225"/>
              <a:ext cx="65325" cy="499650"/>
            </a:xfrm>
            <a:custGeom>
              <a:avLst/>
              <a:gdLst/>
              <a:ahLst/>
              <a:cxnLst/>
              <a:rect l="l" t="t" r="r" b="b"/>
              <a:pathLst>
                <a:path w="2613" h="19986" extrusionOk="0">
                  <a:moveTo>
                    <a:pt x="1718" y="17447"/>
                  </a:moveTo>
                  <a:lnTo>
                    <a:pt x="1718" y="0"/>
                  </a:lnTo>
                  <a:lnTo>
                    <a:pt x="896" y="0"/>
                  </a:lnTo>
                  <a:lnTo>
                    <a:pt x="896" y="17447"/>
                  </a:lnTo>
                  <a:cubicBezTo>
                    <a:pt x="379" y="17619"/>
                    <a:pt x="1" y="18104"/>
                    <a:pt x="1" y="18679"/>
                  </a:cubicBezTo>
                  <a:cubicBezTo>
                    <a:pt x="1" y="19402"/>
                    <a:pt x="584" y="19985"/>
                    <a:pt x="1307" y="19985"/>
                  </a:cubicBezTo>
                  <a:cubicBezTo>
                    <a:pt x="2030" y="19985"/>
                    <a:pt x="2613" y="19402"/>
                    <a:pt x="2613" y="18679"/>
                  </a:cubicBezTo>
                  <a:cubicBezTo>
                    <a:pt x="2613" y="18104"/>
                    <a:pt x="2235" y="17619"/>
                    <a:pt x="1718" y="17447"/>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2491225" y="2751225"/>
              <a:ext cx="370275" cy="226925"/>
            </a:xfrm>
            <a:custGeom>
              <a:avLst/>
              <a:gdLst/>
              <a:ahLst/>
              <a:cxnLst/>
              <a:rect l="l" t="t" r="r" b="b"/>
              <a:pathLst>
                <a:path w="14811" h="9077" extrusionOk="0">
                  <a:moveTo>
                    <a:pt x="1306" y="9077"/>
                  </a:moveTo>
                  <a:cubicBezTo>
                    <a:pt x="1881" y="9077"/>
                    <a:pt x="2366" y="8699"/>
                    <a:pt x="2538" y="8181"/>
                  </a:cubicBezTo>
                  <a:lnTo>
                    <a:pt x="14810" y="8181"/>
                  </a:lnTo>
                  <a:lnTo>
                    <a:pt x="14810" y="0"/>
                  </a:lnTo>
                  <a:lnTo>
                    <a:pt x="13989" y="0"/>
                  </a:lnTo>
                  <a:lnTo>
                    <a:pt x="13989" y="7360"/>
                  </a:lnTo>
                  <a:lnTo>
                    <a:pt x="2538" y="7360"/>
                  </a:lnTo>
                  <a:cubicBezTo>
                    <a:pt x="2366" y="6843"/>
                    <a:pt x="1881" y="6465"/>
                    <a:pt x="1306" y="6465"/>
                  </a:cubicBezTo>
                  <a:cubicBezTo>
                    <a:pt x="592" y="6465"/>
                    <a:pt x="0" y="7048"/>
                    <a:pt x="0" y="7771"/>
                  </a:cubicBezTo>
                  <a:cubicBezTo>
                    <a:pt x="0" y="8494"/>
                    <a:pt x="583" y="9077"/>
                    <a:pt x="1306" y="9077"/>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2491225" y="2751225"/>
              <a:ext cx="298600" cy="123850"/>
            </a:xfrm>
            <a:custGeom>
              <a:avLst/>
              <a:gdLst/>
              <a:ahLst/>
              <a:cxnLst/>
              <a:rect l="l" t="t" r="r" b="b"/>
              <a:pathLst>
                <a:path w="11944" h="4954" extrusionOk="0">
                  <a:moveTo>
                    <a:pt x="1306" y="4953"/>
                  </a:moveTo>
                  <a:cubicBezTo>
                    <a:pt x="1881" y="4953"/>
                    <a:pt x="2366" y="4584"/>
                    <a:pt x="2538" y="4058"/>
                  </a:cubicBezTo>
                  <a:lnTo>
                    <a:pt x="11943" y="4058"/>
                  </a:lnTo>
                  <a:lnTo>
                    <a:pt x="11943" y="0"/>
                  </a:lnTo>
                  <a:lnTo>
                    <a:pt x="11122" y="0"/>
                  </a:lnTo>
                  <a:lnTo>
                    <a:pt x="11122" y="3245"/>
                  </a:lnTo>
                  <a:lnTo>
                    <a:pt x="2538" y="3245"/>
                  </a:lnTo>
                  <a:cubicBezTo>
                    <a:pt x="2366" y="2727"/>
                    <a:pt x="1881" y="2349"/>
                    <a:pt x="1306" y="2349"/>
                  </a:cubicBezTo>
                  <a:cubicBezTo>
                    <a:pt x="592" y="2349"/>
                    <a:pt x="0" y="2933"/>
                    <a:pt x="0" y="3655"/>
                  </a:cubicBezTo>
                  <a:cubicBezTo>
                    <a:pt x="0" y="4370"/>
                    <a:pt x="583" y="4953"/>
                    <a:pt x="1306" y="495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1328100" y="2751225"/>
              <a:ext cx="333525" cy="123850"/>
            </a:xfrm>
            <a:custGeom>
              <a:avLst/>
              <a:gdLst/>
              <a:ahLst/>
              <a:cxnLst/>
              <a:rect l="l" t="t" r="r" b="b"/>
              <a:pathLst>
                <a:path w="13341" h="4954" extrusionOk="0">
                  <a:moveTo>
                    <a:pt x="1307" y="4953"/>
                  </a:moveTo>
                  <a:cubicBezTo>
                    <a:pt x="1882" y="4953"/>
                    <a:pt x="2366" y="4584"/>
                    <a:pt x="2539" y="4058"/>
                  </a:cubicBezTo>
                  <a:lnTo>
                    <a:pt x="13340" y="4058"/>
                  </a:lnTo>
                  <a:lnTo>
                    <a:pt x="13340" y="0"/>
                  </a:lnTo>
                  <a:lnTo>
                    <a:pt x="12519" y="0"/>
                  </a:lnTo>
                  <a:lnTo>
                    <a:pt x="12519" y="3245"/>
                  </a:lnTo>
                  <a:lnTo>
                    <a:pt x="2539" y="3245"/>
                  </a:lnTo>
                  <a:cubicBezTo>
                    <a:pt x="2366" y="2727"/>
                    <a:pt x="1882" y="2349"/>
                    <a:pt x="1307" y="2349"/>
                  </a:cubicBezTo>
                  <a:cubicBezTo>
                    <a:pt x="584" y="2349"/>
                    <a:pt x="1" y="2933"/>
                    <a:pt x="1" y="3655"/>
                  </a:cubicBezTo>
                  <a:cubicBezTo>
                    <a:pt x="1" y="4370"/>
                    <a:pt x="584" y="4953"/>
                    <a:pt x="1307" y="495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045750" y="2751225"/>
              <a:ext cx="421600" cy="1989275"/>
            </a:xfrm>
            <a:custGeom>
              <a:avLst/>
              <a:gdLst/>
              <a:ahLst/>
              <a:cxnLst/>
              <a:rect l="l" t="t" r="r" b="b"/>
              <a:pathLst>
                <a:path w="16864" h="79571" extrusionOk="0">
                  <a:moveTo>
                    <a:pt x="15968" y="77032"/>
                  </a:moveTo>
                  <a:lnTo>
                    <a:pt x="15968" y="29628"/>
                  </a:lnTo>
                  <a:lnTo>
                    <a:pt x="822" y="29628"/>
                  </a:lnTo>
                  <a:lnTo>
                    <a:pt x="822" y="0"/>
                  </a:lnTo>
                  <a:lnTo>
                    <a:pt x="0" y="0"/>
                  </a:lnTo>
                  <a:lnTo>
                    <a:pt x="0" y="30442"/>
                  </a:lnTo>
                  <a:lnTo>
                    <a:pt x="15155" y="30442"/>
                  </a:lnTo>
                  <a:lnTo>
                    <a:pt x="15155" y="77032"/>
                  </a:lnTo>
                  <a:cubicBezTo>
                    <a:pt x="14638" y="77205"/>
                    <a:pt x="14260" y="77689"/>
                    <a:pt x="14260" y="78264"/>
                  </a:cubicBezTo>
                  <a:cubicBezTo>
                    <a:pt x="14260" y="78987"/>
                    <a:pt x="14843" y="79570"/>
                    <a:pt x="15566" y="79570"/>
                  </a:cubicBezTo>
                  <a:cubicBezTo>
                    <a:pt x="16280" y="79570"/>
                    <a:pt x="16864" y="78987"/>
                    <a:pt x="16864" y="78264"/>
                  </a:cubicBezTo>
                  <a:cubicBezTo>
                    <a:pt x="16864" y="77689"/>
                    <a:pt x="16486" y="77205"/>
                    <a:pt x="15977" y="7703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1158675" y="2751225"/>
              <a:ext cx="426350" cy="2248225"/>
            </a:xfrm>
            <a:custGeom>
              <a:avLst/>
              <a:gdLst/>
              <a:ahLst/>
              <a:cxnLst/>
              <a:rect l="l" t="t" r="r" b="b"/>
              <a:pathLst>
                <a:path w="17054" h="89929" extrusionOk="0">
                  <a:moveTo>
                    <a:pt x="16158" y="87398"/>
                  </a:moveTo>
                  <a:lnTo>
                    <a:pt x="16158" y="25226"/>
                  </a:lnTo>
                  <a:lnTo>
                    <a:pt x="822" y="25226"/>
                  </a:lnTo>
                  <a:lnTo>
                    <a:pt x="822" y="0"/>
                  </a:lnTo>
                  <a:lnTo>
                    <a:pt x="1" y="0"/>
                  </a:lnTo>
                  <a:lnTo>
                    <a:pt x="1" y="26039"/>
                  </a:lnTo>
                  <a:lnTo>
                    <a:pt x="15345" y="26039"/>
                  </a:lnTo>
                  <a:lnTo>
                    <a:pt x="15345" y="87398"/>
                  </a:lnTo>
                  <a:cubicBezTo>
                    <a:pt x="14819" y="87571"/>
                    <a:pt x="14449" y="88047"/>
                    <a:pt x="14449" y="88630"/>
                  </a:cubicBezTo>
                  <a:cubicBezTo>
                    <a:pt x="14449" y="89345"/>
                    <a:pt x="15033" y="89928"/>
                    <a:pt x="15747" y="89928"/>
                  </a:cubicBezTo>
                  <a:cubicBezTo>
                    <a:pt x="16470" y="89928"/>
                    <a:pt x="17053" y="89345"/>
                    <a:pt x="17053" y="88630"/>
                  </a:cubicBezTo>
                  <a:cubicBezTo>
                    <a:pt x="17053" y="88047"/>
                    <a:pt x="16676" y="87571"/>
                    <a:pt x="16158" y="8739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353975" y="2751225"/>
              <a:ext cx="389575" cy="1484725"/>
            </a:xfrm>
            <a:custGeom>
              <a:avLst/>
              <a:gdLst/>
              <a:ahLst/>
              <a:cxnLst/>
              <a:rect l="l" t="t" r="r" b="b"/>
              <a:pathLst>
                <a:path w="15583" h="59389" extrusionOk="0">
                  <a:moveTo>
                    <a:pt x="14671" y="56850"/>
                  </a:moveTo>
                  <a:lnTo>
                    <a:pt x="14671" y="26022"/>
                  </a:lnTo>
                  <a:lnTo>
                    <a:pt x="822" y="12174"/>
                  </a:lnTo>
                  <a:lnTo>
                    <a:pt x="822" y="7713"/>
                  </a:lnTo>
                  <a:lnTo>
                    <a:pt x="15229" y="7713"/>
                  </a:lnTo>
                  <a:lnTo>
                    <a:pt x="15229" y="0"/>
                  </a:lnTo>
                  <a:lnTo>
                    <a:pt x="14408" y="0"/>
                  </a:lnTo>
                  <a:lnTo>
                    <a:pt x="14408" y="6892"/>
                  </a:lnTo>
                  <a:lnTo>
                    <a:pt x="1" y="6892"/>
                  </a:lnTo>
                  <a:lnTo>
                    <a:pt x="1" y="12510"/>
                  </a:lnTo>
                  <a:lnTo>
                    <a:pt x="13849" y="26359"/>
                  </a:lnTo>
                  <a:lnTo>
                    <a:pt x="13849" y="56858"/>
                  </a:lnTo>
                  <a:cubicBezTo>
                    <a:pt x="13340" y="57031"/>
                    <a:pt x="12979" y="57515"/>
                    <a:pt x="12979" y="58082"/>
                  </a:cubicBezTo>
                  <a:cubicBezTo>
                    <a:pt x="12979" y="58805"/>
                    <a:pt x="13554" y="59388"/>
                    <a:pt x="14277" y="59388"/>
                  </a:cubicBezTo>
                  <a:cubicBezTo>
                    <a:pt x="14999" y="59388"/>
                    <a:pt x="15583" y="58805"/>
                    <a:pt x="15583" y="58082"/>
                  </a:cubicBezTo>
                  <a:cubicBezTo>
                    <a:pt x="15583" y="57499"/>
                    <a:pt x="15197" y="57014"/>
                    <a:pt x="14671" y="56850"/>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502025" y="2751225"/>
              <a:ext cx="382600" cy="1870775"/>
            </a:xfrm>
            <a:custGeom>
              <a:avLst/>
              <a:gdLst/>
              <a:ahLst/>
              <a:cxnLst/>
              <a:rect l="l" t="t" r="r" b="b"/>
              <a:pathLst>
                <a:path w="15304" h="74831" extrusionOk="0">
                  <a:moveTo>
                    <a:pt x="14408" y="72293"/>
                  </a:moveTo>
                  <a:lnTo>
                    <a:pt x="14408" y="24971"/>
                  </a:lnTo>
                  <a:lnTo>
                    <a:pt x="1980" y="12543"/>
                  </a:lnTo>
                  <a:lnTo>
                    <a:pt x="12856" y="12543"/>
                  </a:lnTo>
                  <a:lnTo>
                    <a:pt x="12856" y="0"/>
                  </a:lnTo>
                  <a:lnTo>
                    <a:pt x="12035" y="0"/>
                  </a:lnTo>
                  <a:lnTo>
                    <a:pt x="12035" y="11730"/>
                  </a:lnTo>
                  <a:lnTo>
                    <a:pt x="1" y="11730"/>
                  </a:lnTo>
                  <a:lnTo>
                    <a:pt x="13587" y="25308"/>
                  </a:lnTo>
                  <a:lnTo>
                    <a:pt x="13587" y="72293"/>
                  </a:lnTo>
                  <a:cubicBezTo>
                    <a:pt x="13069" y="72465"/>
                    <a:pt x="12692" y="72950"/>
                    <a:pt x="12692" y="73525"/>
                  </a:cubicBezTo>
                  <a:cubicBezTo>
                    <a:pt x="12692" y="74247"/>
                    <a:pt x="13283" y="74831"/>
                    <a:pt x="13998" y="74831"/>
                  </a:cubicBezTo>
                  <a:cubicBezTo>
                    <a:pt x="14721" y="74831"/>
                    <a:pt x="15304" y="74247"/>
                    <a:pt x="15304" y="73525"/>
                  </a:cubicBezTo>
                  <a:cubicBezTo>
                    <a:pt x="15304" y="72950"/>
                    <a:pt x="14926" y="72465"/>
                    <a:pt x="14408" y="7229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725450" y="2751225"/>
              <a:ext cx="288975" cy="1665425"/>
            </a:xfrm>
            <a:custGeom>
              <a:avLst/>
              <a:gdLst/>
              <a:ahLst/>
              <a:cxnLst/>
              <a:rect l="l" t="t" r="r" b="b"/>
              <a:pathLst>
                <a:path w="11559" h="66617" extrusionOk="0">
                  <a:moveTo>
                    <a:pt x="10663" y="64078"/>
                  </a:moveTo>
                  <a:lnTo>
                    <a:pt x="10663" y="24774"/>
                  </a:lnTo>
                  <a:lnTo>
                    <a:pt x="1972" y="16092"/>
                  </a:lnTo>
                  <a:lnTo>
                    <a:pt x="7673" y="16092"/>
                  </a:lnTo>
                  <a:lnTo>
                    <a:pt x="7673" y="0"/>
                  </a:lnTo>
                  <a:lnTo>
                    <a:pt x="6851" y="0"/>
                  </a:lnTo>
                  <a:lnTo>
                    <a:pt x="6851" y="15270"/>
                  </a:lnTo>
                  <a:lnTo>
                    <a:pt x="1" y="15270"/>
                  </a:lnTo>
                  <a:lnTo>
                    <a:pt x="9841" y="25111"/>
                  </a:lnTo>
                  <a:lnTo>
                    <a:pt x="9841" y="64078"/>
                  </a:lnTo>
                  <a:cubicBezTo>
                    <a:pt x="9324" y="64251"/>
                    <a:pt x="8946" y="64736"/>
                    <a:pt x="8946" y="65311"/>
                  </a:cubicBezTo>
                  <a:cubicBezTo>
                    <a:pt x="8946" y="66033"/>
                    <a:pt x="9529" y="66617"/>
                    <a:pt x="10252" y="66617"/>
                  </a:cubicBezTo>
                  <a:cubicBezTo>
                    <a:pt x="10975" y="66617"/>
                    <a:pt x="11558" y="66033"/>
                    <a:pt x="11558" y="65311"/>
                  </a:cubicBezTo>
                  <a:cubicBezTo>
                    <a:pt x="11558" y="64736"/>
                    <a:pt x="11180" y="64251"/>
                    <a:pt x="10663" y="6407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2128975" y="2751225"/>
              <a:ext cx="197150" cy="2033425"/>
            </a:xfrm>
            <a:custGeom>
              <a:avLst/>
              <a:gdLst/>
              <a:ahLst/>
              <a:cxnLst/>
              <a:rect l="l" t="t" r="r" b="b"/>
              <a:pathLst>
                <a:path w="7886" h="81337" extrusionOk="0">
                  <a:moveTo>
                    <a:pt x="1684" y="78798"/>
                  </a:moveTo>
                  <a:lnTo>
                    <a:pt x="1684" y="49318"/>
                  </a:lnTo>
                  <a:lnTo>
                    <a:pt x="7886" y="43116"/>
                  </a:lnTo>
                  <a:lnTo>
                    <a:pt x="7886" y="25061"/>
                  </a:lnTo>
                  <a:lnTo>
                    <a:pt x="1339" y="18515"/>
                  </a:lnTo>
                  <a:lnTo>
                    <a:pt x="1339" y="0"/>
                  </a:lnTo>
                  <a:lnTo>
                    <a:pt x="518" y="0"/>
                  </a:lnTo>
                  <a:lnTo>
                    <a:pt x="518" y="18852"/>
                  </a:lnTo>
                  <a:lnTo>
                    <a:pt x="7065" y="25398"/>
                  </a:lnTo>
                  <a:lnTo>
                    <a:pt x="7065" y="42779"/>
                  </a:lnTo>
                  <a:lnTo>
                    <a:pt x="863" y="48981"/>
                  </a:lnTo>
                  <a:lnTo>
                    <a:pt x="863" y="78815"/>
                  </a:lnTo>
                  <a:cubicBezTo>
                    <a:pt x="362" y="78995"/>
                    <a:pt x="0" y="79472"/>
                    <a:pt x="0" y="80038"/>
                  </a:cubicBezTo>
                  <a:cubicBezTo>
                    <a:pt x="0" y="80753"/>
                    <a:pt x="584" y="81336"/>
                    <a:pt x="1307" y="81336"/>
                  </a:cubicBezTo>
                  <a:cubicBezTo>
                    <a:pt x="2021" y="81336"/>
                    <a:pt x="2604" y="80753"/>
                    <a:pt x="2604" y="80038"/>
                  </a:cubicBezTo>
                  <a:cubicBezTo>
                    <a:pt x="2604" y="79447"/>
                    <a:pt x="2218" y="78962"/>
                    <a:pt x="1684" y="7879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2048075" y="2751225"/>
              <a:ext cx="194275" cy="2304475"/>
            </a:xfrm>
            <a:custGeom>
              <a:avLst/>
              <a:gdLst/>
              <a:ahLst/>
              <a:cxnLst/>
              <a:rect l="l" t="t" r="r" b="b"/>
              <a:pathLst>
                <a:path w="7771" h="92179" extrusionOk="0">
                  <a:moveTo>
                    <a:pt x="1709" y="89641"/>
                  </a:moveTo>
                  <a:lnTo>
                    <a:pt x="1709" y="47133"/>
                  </a:lnTo>
                  <a:lnTo>
                    <a:pt x="7771" y="41071"/>
                  </a:lnTo>
                  <a:lnTo>
                    <a:pt x="7771" y="26540"/>
                  </a:lnTo>
                  <a:lnTo>
                    <a:pt x="1380" y="20149"/>
                  </a:lnTo>
                  <a:lnTo>
                    <a:pt x="1380" y="0"/>
                  </a:lnTo>
                  <a:lnTo>
                    <a:pt x="559" y="0"/>
                  </a:lnTo>
                  <a:lnTo>
                    <a:pt x="559" y="20486"/>
                  </a:lnTo>
                  <a:lnTo>
                    <a:pt x="6949" y="26877"/>
                  </a:lnTo>
                  <a:lnTo>
                    <a:pt x="6949" y="40734"/>
                  </a:lnTo>
                  <a:lnTo>
                    <a:pt x="895" y="46796"/>
                  </a:lnTo>
                  <a:lnTo>
                    <a:pt x="895" y="89641"/>
                  </a:lnTo>
                  <a:cubicBezTo>
                    <a:pt x="370" y="89813"/>
                    <a:pt x="0" y="90298"/>
                    <a:pt x="0" y="90873"/>
                  </a:cubicBezTo>
                  <a:cubicBezTo>
                    <a:pt x="0" y="91596"/>
                    <a:pt x="583" y="92179"/>
                    <a:pt x="1298" y="92179"/>
                  </a:cubicBezTo>
                  <a:cubicBezTo>
                    <a:pt x="2021" y="92179"/>
                    <a:pt x="2604" y="91596"/>
                    <a:pt x="2604" y="90873"/>
                  </a:cubicBezTo>
                  <a:cubicBezTo>
                    <a:pt x="2604" y="90298"/>
                    <a:pt x="2226" y="89813"/>
                    <a:pt x="1709" y="89641"/>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2216650" y="2751225"/>
              <a:ext cx="202300" cy="2193800"/>
            </a:xfrm>
            <a:custGeom>
              <a:avLst/>
              <a:gdLst/>
              <a:ahLst/>
              <a:cxnLst/>
              <a:rect l="l" t="t" r="r" b="b"/>
              <a:pathLst>
                <a:path w="8092" h="87752" extrusionOk="0">
                  <a:moveTo>
                    <a:pt x="1685" y="85205"/>
                  </a:moveTo>
                  <a:lnTo>
                    <a:pt x="1685" y="52012"/>
                  </a:lnTo>
                  <a:lnTo>
                    <a:pt x="8092" y="45605"/>
                  </a:lnTo>
                  <a:lnTo>
                    <a:pt x="8092" y="23254"/>
                  </a:lnTo>
                  <a:lnTo>
                    <a:pt x="1028" y="16190"/>
                  </a:lnTo>
                  <a:lnTo>
                    <a:pt x="1028" y="0"/>
                  </a:lnTo>
                  <a:lnTo>
                    <a:pt x="206" y="0"/>
                  </a:lnTo>
                  <a:lnTo>
                    <a:pt x="206" y="16535"/>
                  </a:lnTo>
                  <a:lnTo>
                    <a:pt x="7270" y="23591"/>
                  </a:lnTo>
                  <a:lnTo>
                    <a:pt x="7270" y="45268"/>
                  </a:lnTo>
                  <a:lnTo>
                    <a:pt x="863" y="51675"/>
                  </a:lnTo>
                  <a:lnTo>
                    <a:pt x="863" y="85222"/>
                  </a:lnTo>
                  <a:cubicBezTo>
                    <a:pt x="362" y="85402"/>
                    <a:pt x="1" y="85879"/>
                    <a:pt x="1" y="86445"/>
                  </a:cubicBezTo>
                  <a:cubicBezTo>
                    <a:pt x="1" y="87168"/>
                    <a:pt x="584" y="87751"/>
                    <a:pt x="1307" y="87751"/>
                  </a:cubicBezTo>
                  <a:cubicBezTo>
                    <a:pt x="2030" y="87751"/>
                    <a:pt x="2613" y="87168"/>
                    <a:pt x="2613" y="86445"/>
                  </a:cubicBezTo>
                  <a:cubicBezTo>
                    <a:pt x="2613" y="85854"/>
                    <a:pt x="2219" y="85369"/>
                    <a:pt x="1685" y="85205"/>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292025" y="2751225"/>
              <a:ext cx="225100" cy="1702800"/>
            </a:xfrm>
            <a:custGeom>
              <a:avLst/>
              <a:gdLst/>
              <a:ahLst/>
              <a:cxnLst/>
              <a:rect l="l" t="t" r="r" b="b"/>
              <a:pathLst>
                <a:path w="9004" h="68112" extrusionOk="0">
                  <a:moveTo>
                    <a:pt x="2744" y="65606"/>
                  </a:moveTo>
                  <a:lnTo>
                    <a:pt x="2744" y="53909"/>
                  </a:lnTo>
                  <a:lnTo>
                    <a:pt x="9003" y="47650"/>
                  </a:lnTo>
                  <a:lnTo>
                    <a:pt x="9003" y="22597"/>
                  </a:lnTo>
                  <a:lnTo>
                    <a:pt x="822" y="14416"/>
                  </a:lnTo>
                  <a:lnTo>
                    <a:pt x="822" y="0"/>
                  </a:lnTo>
                  <a:lnTo>
                    <a:pt x="0" y="0"/>
                  </a:lnTo>
                  <a:lnTo>
                    <a:pt x="0" y="14761"/>
                  </a:lnTo>
                  <a:lnTo>
                    <a:pt x="8182" y="22942"/>
                  </a:lnTo>
                  <a:lnTo>
                    <a:pt x="8182" y="47313"/>
                  </a:lnTo>
                  <a:lnTo>
                    <a:pt x="1931" y="53564"/>
                  </a:lnTo>
                  <a:lnTo>
                    <a:pt x="1931" y="65549"/>
                  </a:lnTo>
                  <a:cubicBezTo>
                    <a:pt x="1372" y="65697"/>
                    <a:pt x="953" y="66206"/>
                    <a:pt x="953" y="66806"/>
                  </a:cubicBezTo>
                  <a:cubicBezTo>
                    <a:pt x="953" y="67528"/>
                    <a:pt x="1536" y="68112"/>
                    <a:pt x="2259" y="68112"/>
                  </a:cubicBezTo>
                  <a:cubicBezTo>
                    <a:pt x="2974" y="68112"/>
                    <a:pt x="3565" y="67528"/>
                    <a:pt x="3565" y="66806"/>
                  </a:cubicBezTo>
                  <a:cubicBezTo>
                    <a:pt x="3565" y="66263"/>
                    <a:pt x="3220" y="65795"/>
                    <a:pt x="2744" y="6559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668425" y="2751225"/>
              <a:ext cx="257750" cy="1525575"/>
            </a:xfrm>
            <a:custGeom>
              <a:avLst/>
              <a:gdLst/>
              <a:ahLst/>
              <a:cxnLst/>
              <a:rect l="l" t="t" r="r" b="b"/>
              <a:pathLst>
                <a:path w="10310" h="61023" extrusionOk="0">
                  <a:moveTo>
                    <a:pt x="1709" y="58485"/>
                  </a:moveTo>
                  <a:lnTo>
                    <a:pt x="1709" y="12272"/>
                  </a:lnTo>
                  <a:lnTo>
                    <a:pt x="10310" y="12272"/>
                  </a:lnTo>
                  <a:lnTo>
                    <a:pt x="10310" y="0"/>
                  </a:lnTo>
                  <a:lnTo>
                    <a:pt x="9488" y="0"/>
                  </a:lnTo>
                  <a:lnTo>
                    <a:pt x="9488" y="11451"/>
                  </a:lnTo>
                  <a:lnTo>
                    <a:pt x="896" y="11451"/>
                  </a:lnTo>
                  <a:lnTo>
                    <a:pt x="896" y="58493"/>
                  </a:lnTo>
                  <a:cubicBezTo>
                    <a:pt x="371" y="58665"/>
                    <a:pt x="1" y="59142"/>
                    <a:pt x="1" y="59725"/>
                  </a:cubicBezTo>
                  <a:cubicBezTo>
                    <a:pt x="1" y="60440"/>
                    <a:pt x="584" y="61023"/>
                    <a:pt x="1299" y="61023"/>
                  </a:cubicBezTo>
                  <a:cubicBezTo>
                    <a:pt x="2022" y="61023"/>
                    <a:pt x="2605" y="60440"/>
                    <a:pt x="2605" y="59725"/>
                  </a:cubicBezTo>
                  <a:cubicBezTo>
                    <a:pt x="2605" y="59142"/>
                    <a:pt x="2227" y="58665"/>
                    <a:pt x="1709" y="58493"/>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2746875" y="2751225"/>
              <a:ext cx="267800" cy="1743875"/>
            </a:xfrm>
            <a:custGeom>
              <a:avLst/>
              <a:gdLst/>
              <a:ahLst/>
              <a:cxnLst/>
              <a:rect l="l" t="t" r="r" b="b"/>
              <a:pathLst>
                <a:path w="10712" h="69755" extrusionOk="0">
                  <a:moveTo>
                    <a:pt x="1717" y="67216"/>
                  </a:moveTo>
                  <a:lnTo>
                    <a:pt x="1717" y="16092"/>
                  </a:lnTo>
                  <a:lnTo>
                    <a:pt x="10712" y="16092"/>
                  </a:lnTo>
                  <a:lnTo>
                    <a:pt x="10712" y="0"/>
                  </a:lnTo>
                  <a:lnTo>
                    <a:pt x="9899" y="0"/>
                  </a:lnTo>
                  <a:lnTo>
                    <a:pt x="9899" y="15270"/>
                  </a:lnTo>
                  <a:lnTo>
                    <a:pt x="896" y="15270"/>
                  </a:lnTo>
                  <a:lnTo>
                    <a:pt x="896" y="67216"/>
                  </a:lnTo>
                  <a:cubicBezTo>
                    <a:pt x="379" y="67389"/>
                    <a:pt x="1" y="67873"/>
                    <a:pt x="1" y="68448"/>
                  </a:cubicBezTo>
                  <a:cubicBezTo>
                    <a:pt x="1" y="69163"/>
                    <a:pt x="584" y="69754"/>
                    <a:pt x="1307" y="69754"/>
                  </a:cubicBezTo>
                  <a:cubicBezTo>
                    <a:pt x="2030" y="69754"/>
                    <a:pt x="2613" y="69163"/>
                    <a:pt x="2613" y="68448"/>
                  </a:cubicBezTo>
                  <a:cubicBezTo>
                    <a:pt x="2613" y="67873"/>
                    <a:pt x="2235" y="67389"/>
                    <a:pt x="1717" y="67216"/>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842375" y="2751225"/>
              <a:ext cx="250750" cy="1627850"/>
            </a:xfrm>
            <a:custGeom>
              <a:avLst/>
              <a:gdLst/>
              <a:ahLst/>
              <a:cxnLst/>
              <a:rect l="l" t="t" r="r" b="b"/>
              <a:pathLst>
                <a:path w="10030" h="65114" extrusionOk="0">
                  <a:moveTo>
                    <a:pt x="1717" y="62575"/>
                  </a:moveTo>
                  <a:lnTo>
                    <a:pt x="1717" y="20043"/>
                  </a:lnTo>
                  <a:lnTo>
                    <a:pt x="10030" y="20043"/>
                  </a:lnTo>
                  <a:lnTo>
                    <a:pt x="10030" y="0"/>
                  </a:lnTo>
                  <a:lnTo>
                    <a:pt x="9216" y="0"/>
                  </a:lnTo>
                  <a:lnTo>
                    <a:pt x="9216" y="19221"/>
                  </a:lnTo>
                  <a:lnTo>
                    <a:pt x="896" y="19221"/>
                  </a:lnTo>
                  <a:lnTo>
                    <a:pt x="896" y="62575"/>
                  </a:lnTo>
                  <a:cubicBezTo>
                    <a:pt x="378" y="62748"/>
                    <a:pt x="0" y="63232"/>
                    <a:pt x="0" y="63807"/>
                  </a:cubicBezTo>
                  <a:cubicBezTo>
                    <a:pt x="0" y="64530"/>
                    <a:pt x="583" y="65113"/>
                    <a:pt x="1306" y="65113"/>
                  </a:cubicBezTo>
                  <a:cubicBezTo>
                    <a:pt x="2029" y="65113"/>
                    <a:pt x="2612" y="64530"/>
                    <a:pt x="2612" y="63807"/>
                  </a:cubicBezTo>
                  <a:cubicBezTo>
                    <a:pt x="2612" y="63232"/>
                    <a:pt x="2234" y="62748"/>
                    <a:pt x="1717" y="62575"/>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3227600" y="2751225"/>
              <a:ext cx="65125" cy="1413050"/>
            </a:xfrm>
            <a:custGeom>
              <a:avLst/>
              <a:gdLst/>
              <a:ahLst/>
              <a:cxnLst/>
              <a:rect l="l" t="t" r="r" b="b"/>
              <a:pathLst>
                <a:path w="2605" h="56522" extrusionOk="0">
                  <a:moveTo>
                    <a:pt x="1709" y="53992"/>
                  </a:moveTo>
                  <a:lnTo>
                    <a:pt x="1709" y="0"/>
                  </a:lnTo>
                  <a:lnTo>
                    <a:pt x="896" y="0"/>
                  </a:lnTo>
                  <a:lnTo>
                    <a:pt x="896" y="53992"/>
                  </a:lnTo>
                  <a:cubicBezTo>
                    <a:pt x="379" y="54164"/>
                    <a:pt x="1" y="54649"/>
                    <a:pt x="1" y="55224"/>
                  </a:cubicBezTo>
                  <a:cubicBezTo>
                    <a:pt x="1" y="55938"/>
                    <a:pt x="584" y="56521"/>
                    <a:pt x="1307" y="56521"/>
                  </a:cubicBezTo>
                  <a:cubicBezTo>
                    <a:pt x="2022" y="56521"/>
                    <a:pt x="2605" y="55938"/>
                    <a:pt x="2605" y="55224"/>
                  </a:cubicBezTo>
                  <a:cubicBezTo>
                    <a:pt x="2605" y="54649"/>
                    <a:pt x="2235" y="54164"/>
                    <a:pt x="1718" y="53992"/>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3295775" y="2751225"/>
              <a:ext cx="65125" cy="1089200"/>
            </a:xfrm>
            <a:custGeom>
              <a:avLst/>
              <a:gdLst/>
              <a:ahLst/>
              <a:cxnLst/>
              <a:rect l="l" t="t" r="r" b="b"/>
              <a:pathLst>
                <a:path w="2605" h="43568" extrusionOk="0">
                  <a:moveTo>
                    <a:pt x="1709" y="41038"/>
                  </a:moveTo>
                  <a:lnTo>
                    <a:pt x="1709" y="0"/>
                  </a:lnTo>
                  <a:lnTo>
                    <a:pt x="896" y="0"/>
                  </a:lnTo>
                  <a:lnTo>
                    <a:pt x="896" y="41038"/>
                  </a:lnTo>
                  <a:cubicBezTo>
                    <a:pt x="379" y="41210"/>
                    <a:pt x="1" y="41695"/>
                    <a:pt x="1" y="42270"/>
                  </a:cubicBezTo>
                  <a:cubicBezTo>
                    <a:pt x="1" y="42985"/>
                    <a:pt x="584" y="43568"/>
                    <a:pt x="1307" y="43568"/>
                  </a:cubicBezTo>
                  <a:cubicBezTo>
                    <a:pt x="2022" y="43568"/>
                    <a:pt x="2605" y="42985"/>
                    <a:pt x="2605" y="42270"/>
                  </a:cubicBezTo>
                  <a:cubicBezTo>
                    <a:pt x="2605" y="41695"/>
                    <a:pt x="2227" y="41210"/>
                    <a:pt x="1709" y="41038"/>
                  </a:cubicBezTo>
                  <a:close/>
                </a:path>
              </a:pathLst>
            </a:custGeom>
            <a:gradFill>
              <a:gsLst>
                <a:gs pos="0">
                  <a:schemeClr val="accent3"/>
                </a:gs>
                <a:gs pos="35000">
                  <a:schemeClr val="accent3"/>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3"/>
          <p:cNvSpPr txBox="1">
            <a:spLocks noGrp="1"/>
          </p:cNvSpPr>
          <p:nvPr>
            <p:ph type="title"/>
          </p:nvPr>
        </p:nvSpPr>
        <p:spPr>
          <a:xfrm>
            <a:off x="713225" y="2109175"/>
            <a:ext cx="41217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0" name="Google Shape;120;p3"/>
          <p:cNvSpPr txBox="1">
            <a:spLocks noGrp="1"/>
          </p:cNvSpPr>
          <p:nvPr>
            <p:ph type="title" idx="2" hasCustomPrompt="1"/>
          </p:nvPr>
        </p:nvSpPr>
        <p:spPr>
          <a:xfrm>
            <a:off x="713225" y="1155439"/>
            <a:ext cx="11358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21" name="Google Shape;121;p3"/>
          <p:cNvSpPr txBox="1">
            <a:spLocks noGrp="1"/>
          </p:cNvSpPr>
          <p:nvPr>
            <p:ph type="subTitle" idx="1"/>
          </p:nvPr>
        </p:nvSpPr>
        <p:spPr>
          <a:xfrm>
            <a:off x="713225" y="2966593"/>
            <a:ext cx="4121700" cy="3696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1445174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576"/>
        <p:cNvGrpSpPr/>
        <p:nvPr/>
      </p:nvGrpSpPr>
      <p:grpSpPr>
        <a:xfrm>
          <a:off x="0" y="0"/>
          <a:ext cx="0" cy="0"/>
          <a:chOff x="0" y="0"/>
          <a:chExt cx="0" cy="0"/>
        </a:xfrm>
      </p:grpSpPr>
      <p:sp>
        <p:nvSpPr>
          <p:cNvPr id="577" name="Google Shape;577;p24"/>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 name="Google Shape;578;p24"/>
          <p:cNvGrpSpPr/>
          <p:nvPr/>
        </p:nvGrpSpPr>
        <p:grpSpPr>
          <a:xfrm rot="10800000">
            <a:off x="8269376" y="-1033024"/>
            <a:ext cx="764293" cy="3145045"/>
            <a:chOff x="426802" y="2674436"/>
            <a:chExt cx="397738" cy="1636680"/>
          </a:xfrm>
        </p:grpSpPr>
        <p:sp>
          <p:nvSpPr>
            <p:cNvPr id="579" name="Google Shape;579;p24"/>
            <p:cNvSpPr/>
            <p:nvPr/>
          </p:nvSpPr>
          <p:spPr>
            <a:xfrm rot="-5400000">
              <a:off x="-81621" y="3482511"/>
              <a:ext cx="1556645" cy="100566"/>
            </a:xfrm>
            <a:custGeom>
              <a:avLst/>
              <a:gdLst/>
              <a:ahLst/>
              <a:cxnLst/>
              <a:rect l="l" t="t" r="r" b="b"/>
              <a:pathLst>
                <a:path w="35787" h="2312" extrusionOk="0">
                  <a:moveTo>
                    <a:pt x="17658" y="1"/>
                  </a:moveTo>
                  <a:lnTo>
                    <a:pt x="15576" y="2083"/>
                  </a:lnTo>
                  <a:lnTo>
                    <a:pt x="1" y="2083"/>
                  </a:lnTo>
                  <a:lnTo>
                    <a:pt x="1" y="2312"/>
                  </a:lnTo>
                  <a:lnTo>
                    <a:pt x="15633" y="2312"/>
                  </a:lnTo>
                  <a:lnTo>
                    <a:pt x="17772" y="243"/>
                  </a:lnTo>
                  <a:lnTo>
                    <a:pt x="23363" y="243"/>
                  </a:lnTo>
                  <a:lnTo>
                    <a:pt x="24904" y="1784"/>
                  </a:lnTo>
                  <a:lnTo>
                    <a:pt x="35073" y="1784"/>
                  </a:lnTo>
                  <a:cubicBezTo>
                    <a:pt x="35130" y="1898"/>
                    <a:pt x="35244" y="2026"/>
                    <a:pt x="35430" y="2026"/>
                  </a:cubicBezTo>
                  <a:cubicBezTo>
                    <a:pt x="35601" y="2026"/>
                    <a:pt x="35786" y="1841"/>
                    <a:pt x="35786" y="1670"/>
                  </a:cubicBezTo>
                  <a:cubicBezTo>
                    <a:pt x="35786" y="1427"/>
                    <a:pt x="35601" y="1242"/>
                    <a:pt x="35430" y="1242"/>
                  </a:cubicBezTo>
                  <a:cubicBezTo>
                    <a:pt x="35244" y="1242"/>
                    <a:pt x="35130" y="1370"/>
                    <a:pt x="35073" y="1541"/>
                  </a:cubicBezTo>
                  <a:lnTo>
                    <a:pt x="25018" y="1541"/>
                  </a:lnTo>
                  <a:lnTo>
                    <a:pt x="23420"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4"/>
            <p:cNvSpPr/>
            <p:nvPr/>
          </p:nvSpPr>
          <p:spPr>
            <a:xfrm rot="-5400000">
              <a:off x="-285730" y="3386968"/>
              <a:ext cx="1636680" cy="211615"/>
            </a:xfrm>
            <a:custGeom>
              <a:avLst/>
              <a:gdLst/>
              <a:ahLst/>
              <a:cxnLst/>
              <a:rect l="l" t="t" r="r" b="b"/>
              <a:pathLst>
                <a:path w="37627" h="4865" extrusionOk="0">
                  <a:moveTo>
                    <a:pt x="13137" y="1"/>
                  </a:moveTo>
                  <a:lnTo>
                    <a:pt x="13137" y="4636"/>
                  </a:lnTo>
                  <a:lnTo>
                    <a:pt x="12181" y="4636"/>
                  </a:lnTo>
                  <a:lnTo>
                    <a:pt x="12181" y="771"/>
                  </a:lnTo>
                  <a:lnTo>
                    <a:pt x="1" y="771"/>
                  </a:lnTo>
                  <a:lnTo>
                    <a:pt x="1" y="1014"/>
                  </a:lnTo>
                  <a:lnTo>
                    <a:pt x="11953" y="1014"/>
                  </a:lnTo>
                  <a:lnTo>
                    <a:pt x="11953" y="4865"/>
                  </a:lnTo>
                  <a:lnTo>
                    <a:pt x="13379" y="4865"/>
                  </a:lnTo>
                  <a:lnTo>
                    <a:pt x="13379" y="229"/>
                  </a:lnTo>
                  <a:lnTo>
                    <a:pt x="20454" y="229"/>
                  </a:lnTo>
                  <a:lnTo>
                    <a:pt x="22237" y="2083"/>
                  </a:lnTo>
                  <a:lnTo>
                    <a:pt x="36856" y="2083"/>
                  </a:lnTo>
                  <a:cubicBezTo>
                    <a:pt x="36913" y="2197"/>
                    <a:pt x="37084" y="2311"/>
                    <a:pt x="37213" y="2311"/>
                  </a:cubicBezTo>
                  <a:cubicBezTo>
                    <a:pt x="37441" y="2311"/>
                    <a:pt x="37626" y="2140"/>
                    <a:pt x="37626" y="1955"/>
                  </a:cubicBezTo>
                  <a:cubicBezTo>
                    <a:pt x="37626" y="1727"/>
                    <a:pt x="37441" y="1541"/>
                    <a:pt x="37213" y="1541"/>
                  </a:cubicBezTo>
                  <a:cubicBezTo>
                    <a:pt x="37084" y="1541"/>
                    <a:pt x="36913" y="1655"/>
                    <a:pt x="36856" y="1841"/>
                  </a:cubicBezTo>
                  <a:lnTo>
                    <a:pt x="22351" y="1841"/>
                  </a:lnTo>
                  <a:lnTo>
                    <a:pt x="20511"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4"/>
            <p:cNvSpPr/>
            <p:nvPr/>
          </p:nvSpPr>
          <p:spPr>
            <a:xfrm rot="-5400000">
              <a:off x="416274" y="4013898"/>
              <a:ext cx="447372" cy="147065"/>
            </a:xfrm>
            <a:custGeom>
              <a:avLst/>
              <a:gdLst/>
              <a:ahLst/>
              <a:cxnLst/>
              <a:rect l="l" t="t" r="r" b="b"/>
              <a:pathLst>
                <a:path w="10285" h="3381" extrusionOk="0">
                  <a:moveTo>
                    <a:pt x="1" y="0"/>
                  </a:moveTo>
                  <a:lnTo>
                    <a:pt x="1" y="228"/>
                  </a:lnTo>
                  <a:lnTo>
                    <a:pt x="9757" y="228"/>
                  </a:lnTo>
                  <a:lnTo>
                    <a:pt x="9757" y="2667"/>
                  </a:lnTo>
                  <a:cubicBezTo>
                    <a:pt x="9628" y="2667"/>
                    <a:pt x="9514" y="2853"/>
                    <a:pt x="9514" y="3024"/>
                  </a:cubicBezTo>
                  <a:cubicBezTo>
                    <a:pt x="9514" y="3209"/>
                    <a:pt x="9685" y="3380"/>
                    <a:pt x="9871" y="3380"/>
                  </a:cubicBezTo>
                  <a:cubicBezTo>
                    <a:pt x="10113" y="3380"/>
                    <a:pt x="10284" y="3209"/>
                    <a:pt x="10284" y="3024"/>
                  </a:cubicBezTo>
                  <a:cubicBezTo>
                    <a:pt x="10284" y="2853"/>
                    <a:pt x="10170" y="2667"/>
                    <a:pt x="9985" y="2667"/>
                  </a:cubicBezTo>
                  <a:lnTo>
                    <a:pt x="9985"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4"/>
            <p:cNvSpPr/>
            <p:nvPr/>
          </p:nvSpPr>
          <p:spPr>
            <a:xfrm rot="-5400000">
              <a:off x="32255" y="3518831"/>
              <a:ext cx="1497053" cy="87517"/>
            </a:xfrm>
            <a:custGeom>
              <a:avLst/>
              <a:gdLst/>
              <a:ahLst/>
              <a:cxnLst/>
              <a:rect l="l" t="t" r="r" b="b"/>
              <a:pathLst>
                <a:path w="34417" h="2012" extrusionOk="0">
                  <a:moveTo>
                    <a:pt x="18243" y="0"/>
                  </a:moveTo>
                  <a:lnTo>
                    <a:pt x="16588" y="1655"/>
                  </a:lnTo>
                  <a:lnTo>
                    <a:pt x="1" y="1655"/>
                  </a:lnTo>
                  <a:lnTo>
                    <a:pt x="1" y="1897"/>
                  </a:lnTo>
                  <a:lnTo>
                    <a:pt x="16645" y="1897"/>
                  </a:lnTo>
                  <a:lnTo>
                    <a:pt x="18314" y="229"/>
                  </a:lnTo>
                  <a:lnTo>
                    <a:pt x="22522" y="229"/>
                  </a:lnTo>
                  <a:lnTo>
                    <a:pt x="24076" y="1783"/>
                  </a:lnTo>
                  <a:lnTo>
                    <a:pt x="33647" y="1783"/>
                  </a:lnTo>
                  <a:cubicBezTo>
                    <a:pt x="33704" y="1954"/>
                    <a:pt x="33875" y="2011"/>
                    <a:pt x="34003" y="2011"/>
                  </a:cubicBezTo>
                  <a:cubicBezTo>
                    <a:pt x="34232" y="2011"/>
                    <a:pt x="34417" y="1840"/>
                    <a:pt x="34417" y="1655"/>
                  </a:cubicBezTo>
                  <a:cubicBezTo>
                    <a:pt x="34417" y="1427"/>
                    <a:pt x="34232" y="1298"/>
                    <a:pt x="34003" y="1298"/>
                  </a:cubicBezTo>
                  <a:cubicBezTo>
                    <a:pt x="33875" y="1298"/>
                    <a:pt x="33704" y="1370"/>
                    <a:pt x="33647" y="1541"/>
                  </a:cubicBezTo>
                  <a:lnTo>
                    <a:pt x="24191" y="1541"/>
                  </a:lnTo>
                  <a:lnTo>
                    <a:pt x="22650"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4"/>
            <p:cNvSpPr/>
            <p:nvPr/>
          </p:nvSpPr>
          <p:spPr>
            <a:xfrm rot="-5400000">
              <a:off x="48067" y="3573094"/>
              <a:ext cx="1377957" cy="98087"/>
            </a:xfrm>
            <a:custGeom>
              <a:avLst/>
              <a:gdLst/>
              <a:ahLst/>
              <a:cxnLst/>
              <a:rect l="l" t="t" r="r" b="b"/>
              <a:pathLst>
                <a:path w="31679" h="2255" extrusionOk="0">
                  <a:moveTo>
                    <a:pt x="18186" y="1"/>
                  </a:moveTo>
                  <a:lnTo>
                    <a:pt x="16232" y="1955"/>
                  </a:lnTo>
                  <a:lnTo>
                    <a:pt x="1" y="1955"/>
                  </a:lnTo>
                  <a:lnTo>
                    <a:pt x="1" y="2197"/>
                  </a:lnTo>
                  <a:lnTo>
                    <a:pt x="16346" y="2197"/>
                  </a:lnTo>
                  <a:lnTo>
                    <a:pt x="18314" y="229"/>
                  </a:lnTo>
                  <a:lnTo>
                    <a:pt x="22950" y="229"/>
                  </a:lnTo>
                  <a:lnTo>
                    <a:pt x="24661" y="1955"/>
                  </a:lnTo>
                  <a:lnTo>
                    <a:pt x="30908" y="1955"/>
                  </a:lnTo>
                  <a:cubicBezTo>
                    <a:pt x="30965" y="2140"/>
                    <a:pt x="31151" y="2254"/>
                    <a:pt x="31265" y="2254"/>
                  </a:cubicBezTo>
                  <a:cubicBezTo>
                    <a:pt x="31507" y="2254"/>
                    <a:pt x="31679" y="2069"/>
                    <a:pt x="31679" y="1840"/>
                  </a:cubicBezTo>
                  <a:cubicBezTo>
                    <a:pt x="31679" y="1655"/>
                    <a:pt x="31507" y="1484"/>
                    <a:pt x="31265" y="1484"/>
                  </a:cubicBezTo>
                  <a:cubicBezTo>
                    <a:pt x="31151" y="1484"/>
                    <a:pt x="30965" y="1598"/>
                    <a:pt x="30908" y="1712"/>
                  </a:cubicBezTo>
                  <a:lnTo>
                    <a:pt x="24733" y="1712"/>
                  </a:lnTo>
                  <a:lnTo>
                    <a:pt x="23007"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4"/>
            <p:cNvSpPr/>
            <p:nvPr/>
          </p:nvSpPr>
          <p:spPr>
            <a:xfrm rot="-5400000">
              <a:off x="-80031" y="3527509"/>
              <a:ext cx="1354991" cy="212224"/>
            </a:xfrm>
            <a:custGeom>
              <a:avLst/>
              <a:gdLst/>
              <a:ahLst/>
              <a:cxnLst/>
              <a:rect l="l" t="t" r="r" b="b"/>
              <a:pathLst>
                <a:path w="31151" h="4879" extrusionOk="0">
                  <a:moveTo>
                    <a:pt x="14749" y="0"/>
                  </a:moveTo>
                  <a:lnTo>
                    <a:pt x="14749" y="4636"/>
                  </a:lnTo>
                  <a:lnTo>
                    <a:pt x="10755" y="4636"/>
                  </a:lnTo>
                  <a:lnTo>
                    <a:pt x="10755" y="956"/>
                  </a:lnTo>
                  <a:lnTo>
                    <a:pt x="1" y="956"/>
                  </a:lnTo>
                  <a:lnTo>
                    <a:pt x="1" y="1184"/>
                  </a:lnTo>
                  <a:lnTo>
                    <a:pt x="10527" y="1184"/>
                  </a:lnTo>
                  <a:lnTo>
                    <a:pt x="10527" y="4878"/>
                  </a:lnTo>
                  <a:lnTo>
                    <a:pt x="14977" y="4878"/>
                  </a:lnTo>
                  <a:lnTo>
                    <a:pt x="14977" y="243"/>
                  </a:lnTo>
                  <a:lnTo>
                    <a:pt x="18842" y="243"/>
                  </a:lnTo>
                  <a:lnTo>
                    <a:pt x="21281" y="2739"/>
                  </a:lnTo>
                  <a:lnTo>
                    <a:pt x="30366" y="2739"/>
                  </a:lnTo>
                  <a:cubicBezTo>
                    <a:pt x="30438" y="2853"/>
                    <a:pt x="30609" y="2967"/>
                    <a:pt x="30723" y="2967"/>
                  </a:cubicBezTo>
                  <a:cubicBezTo>
                    <a:pt x="30965" y="2967"/>
                    <a:pt x="31151" y="2796"/>
                    <a:pt x="31151" y="2610"/>
                  </a:cubicBezTo>
                  <a:cubicBezTo>
                    <a:pt x="31151" y="2382"/>
                    <a:pt x="30965" y="2197"/>
                    <a:pt x="30723" y="2197"/>
                  </a:cubicBezTo>
                  <a:cubicBezTo>
                    <a:pt x="30609" y="2197"/>
                    <a:pt x="30438" y="2311"/>
                    <a:pt x="30366" y="2496"/>
                  </a:cubicBezTo>
                  <a:lnTo>
                    <a:pt x="21395" y="2496"/>
                  </a:lnTo>
                  <a:lnTo>
                    <a:pt x="18899"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4"/>
            <p:cNvSpPr/>
            <p:nvPr/>
          </p:nvSpPr>
          <p:spPr>
            <a:xfrm rot="-5400000">
              <a:off x="-149844" y="3491841"/>
              <a:ext cx="1429458" cy="209092"/>
            </a:xfrm>
            <a:custGeom>
              <a:avLst/>
              <a:gdLst/>
              <a:ahLst/>
              <a:cxnLst/>
              <a:rect l="l" t="t" r="r" b="b"/>
              <a:pathLst>
                <a:path w="32863" h="4807" extrusionOk="0">
                  <a:moveTo>
                    <a:pt x="13850" y="0"/>
                  </a:moveTo>
                  <a:lnTo>
                    <a:pt x="13850" y="4578"/>
                  </a:lnTo>
                  <a:lnTo>
                    <a:pt x="11411" y="4578"/>
                  </a:lnTo>
                  <a:lnTo>
                    <a:pt x="11411" y="884"/>
                  </a:lnTo>
                  <a:lnTo>
                    <a:pt x="1" y="884"/>
                  </a:lnTo>
                  <a:lnTo>
                    <a:pt x="1" y="1127"/>
                  </a:lnTo>
                  <a:lnTo>
                    <a:pt x="11183" y="1127"/>
                  </a:lnTo>
                  <a:lnTo>
                    <a:pt x="11183" y="4807"/>
                  </a:lnTo>
                  <a:lnTo>
                    <a:pt x="14092" y="4807"/>
                  </a:lnTo>
                  <a:lnTo>
                    <a:pt x="14092" y="243"/>
                  </a:lnTo>
                  <a:lnTo>
                    <a:pt x="19498" y="243"/>
                  </a:lnTo>
                  <a:lnTo>
                    <a:pt x="21637" y="2439"/>
                  </a:lnTo>
                  <a:lnTo>
                    <a:pt x="32149" y="2439"/>
                  </a:lnTo>
                  <a:cubicBezTo>
                    <a:pt x="32221" y="2553"/>
                    <a:pt x="32335" y="2667"/>
                    <a:pt x="32506" y="2667"/>
                  </a:cubicBezTo>
                  <a:cubicBezTo>
                    <a:pt x="32691" y="2667"/>
                    <a:pt x="32862" y="2496"/>
                    <a:pt x="32862" y="2311"/>
                  </a:cubicBezTo>
                  <a:cubicBezTo>
                    <a:pt x="32862" y="2082"/>
                    <a:pt x="32691" y="1954"/>
                    <a:pt x="32506" y="1954"/>
                  </a:cubicBezTo>
                  <a:cubicBezTo>
                    <a:pt x="32335" y="1954"/>
                    <a:pt x="32221" y="2025"/>
                    <a:pt x="32149" y="2197"/>
                  </a:cubicBezTo>
                  <a:lnTo>
                    <a:pt x="21752" y="2197"/>
                  </a:lnTo>
                  <a:lnTo>
                    <a:pt x="19555"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24"/>
          <p:cNvGrpSpPr/>
          <p:nvPr/>
        </p:nvGrpSpPr>
        <p:grpSpPr>
          <a:xfrm rot="5400000">
            <a:off x="980486" y="3488146"/>
            <a:ext cx="586678" cy="2547665"/>
            <a:chOff x="4792514" y="2979701"/>
            <a:chExt cx="305307" cy="1325804"/>
          </a:xfrm>
        </p:grpSpPr>
        <p:sp>
          <p:nvSpPr>
            <p:cNvPr id="587" name="Google Shape;587;p24"/>
            <p:cNvSpPr/>
            <p:nvPr/>
          </p:nvSpPr>
          <p:spPr>
            <a:xfrm rot="-5400000">
              <a:off x="4409125" y="3616809"/>
              <a:ext cx="1266256" cy="111136"/>
            </a:xfrm>
            <a:custGeom>
              <a:avLst/>
              <a:gdLst/>
              <a:ahLst/>
              <a:cxnLst/>
              <a:rect l="l" t="t" r="r" b="b"/>
              <a:pathLst>
                <a:path w="29111" h="2555" extrusionOk="0">
                  <a:moveTo>
                    <a:pt x="0" y="1"/>
                  </a:moveTo>
                  <a:lnTo>
                    <a:pt x="0" y="229"/>
                  </a:lnTo>
                  <a:lnTo>
                    <a:pt x="15803" y="229"/>
                  </a:lnTo>
                  <a:lnTo>
                    <a:pt x="18114" y="2554"/>
                  </a:lnTo>
                  <a:lnTo>
                    <a:pt x="23462" y="2554"/>
                  </a:lnTo>
                  <a:lnTo>
                    <a:pt x="24775" y="1185"/>
                  </a:lnTo>
                  <a:lnTo>
                    <a:pt x="28397" y="1185"/>
                  </a:lnTo>
                  <a:cubicBezTo>
                    <a:pt x="28397" y="1370"/>
                    <a:pt x="28583" y="1484"/>
                    <a:pt x="28754" y="1484"/>
                  </a:cubicBezTo>
                  <a:cubicBezTo>
                    <a:pt x="28939" y="1484"/>
                    <a:pt x="29111" y="1299"/>
                    <a:pt x="29111" y="1128"/>
                  </a:cubicBezTo>
                  <a:cubicBezTo>
                    <a:pt x="29111" y="885"/>
                    <a:pt x="28939" y="714"/>
                    <a:pt x="28754" y="714"/>
                  </a:cubicBezTo>
                  <a:cubicBezTo>
                    <a:pt x="28583" y="714"/>
                    <a:pt x="28454" y="828"/>
                    <a:pt x="28397" y="942"/>
                  </a:cubicBezTo>
                  <a:lnTo>
                    <a:pt x="24718" y="942"/>
                  </a:lnTo>
                  <a:lnTo>
                    <a:pt x="23405" y="2312"/>
                  </a:lnTo>
                  <a:lnTo>
                    <a:pt x="18242" y="2312"/>
                  </a:lnTo>
                  <a:lnTo>
                    <a:pt x="15917"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4"/>
            <p:cNvSpPr/>
            <p:nvPr/>
          </p:nvSpPr>
          <p:spPr>
            <a:xfrm rot="-5400000">
              <a:off x="4335310" y="3589536"/>
              <a:ext cx="1325804" cy="106134"/>
            </a:xfrm>
            <a:custGeom>
              <a:avLst/>
              <a:gdLst/>
              <a:ahLst/>
              <a:cxnLst/>
              <a:rect l="l" t="t" r="r" b="b"/>
              <a:pathLst>
                <a:path w="30480" h="2440" extrusionOk="0">
                  <a:moveTo>
                    <a:pt x="0" y="0"/>
                  </a:moveTo>
                  <a:lnTo>
                    <a:pt x="0" y="243"/>
                  </a:lnTo>
                  <a:lnTo>
                    <a:pt x="16459" y="243"/>
                  </a:lnTo>
                  <a:lnTo>
                    <a:pt x="18656" y="2439"/>
                  </a:lnTo>
                  <a:lnTo>
                    <a:pt x="22878" y="2439"/>
                  </a:lnTo>
                  <a:lnTo>
                    <a:pt x="24361" y="899"/>
                  </a:lnTo>
                  <a:lnTo>
                    <a:pt x="29767" y="899"/>
                  </a:lnTo>
                  <a:cubicBezTo>
                    <a:pt x="29824" y="1013"/>
                    <a:pt x="29952" y="1127"/>
                    <a:pt x="30066" y="1127"/>
                  </a:cubicBezTo>
                  <a:cubicBezTo>
                    <a:pt x="30309" y="1127"/>
                    <a:pt x="30480" y="956"/>
                    <a:pt x="30480" y="771"/>
                  </a:cubicBezTo>
                  <a:cubicBezTo>
                    <a:pt x="30480" y="542"/>
                    <a:pt x="30309" y="357"/>
                    <a:pt x="30066" y="357"/>
                  </a:cubicBezTo>
                  <a:cubicBezTo>
                    <a:pt x="29881" y="357"/>
                    <a:pt x="29767" y="471"/>
                    <a:pt x="29710" y="656"/>
                  </a:cubicBezTo>
                  <a:lnTo>
                    <a:pt x="24247" y="656"/>
                  </a:lnTo>
                  <a:lnTo>
                    <a:pt x="22749" y="2197"/>
                  </a:lnTo>
                  <a:lnTo>
                    <a:pt x="18770" y="2197"/>
                  </a:lnTo>
                  <a:lnTo>
                    <a:pt x="16574"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4"/>
            <p:cNvSpPr/>
            <p:nvPr/>
          </p:nvSpPr>
          <p:spPr>
            <a:xfrm rot="-5400000">
              <a:off x="4348012" y="3656827"/>
              <a:ext cx="1196790" cy="100566"/>
            </a:xfrm>
            <a:custGeom>
              <a:avLst/>
              <a:gdLst/>
              <a:ahLst/>
              <a:cxnLst/>
              <a:rect l="l" t="t" r="r" b="b"/>
              <a:pathLst>
                <a:path w="27514" h="2312" extrusionOk="0">
                  <a:moveTo>
                    <a:pt x="27157" y="1"/>
                  </a:moveTo>
                  <a:cubicBezTo>
                    <a:pt x="26971" y="1"/>
                    <a:pt x="26857" y="115"/>
                    <a:pt x="26800" y="300"/>
                  </a:cubicBezTo>
                  <a:lnTo>
                    <a:pt x="23890" y="300"/>
                  </a:lnTo>
                  <a:lnTo>
                    <a:pt x="22165" y="2083"/>
                  </a:lnTo>
                  <a:lnTo>
                    <a:pt x="19612" y="2083"/>
                  </a:lnTo>
                  <a:lnTo>
                    <a:pt x="17643" y="115"/>
                  </a:lnTo>
                  <a:lnTo>
                    <a:pt x="0" y="115"/>
                  </a:lnTo>
                  <a:lnTo>
                    <a:pt x="0" y="357"/>
                  </a:lnTo>
                  <a:lnTo>
                    <a:pt x="17586" y="357"/>
                  </a:lnTo>
                  <a:lnTo>
                    <a:pt x="19483" y="2311"/>
                  </a:lnTo>
                  <a:lnTo>
                    <a:pt x="22222" y="2311"/>
                  </a:lnTo>
                  <a:lnTo>
                    <a:pt x="24004" y="528"/>
                  </a:lnTo>
                  <a:lnTo>
                    <a:pt x="26800" y="528"/>
                  </a:lnTo>
                  <a:cubicBezTo>
                    <a:pt x="26857" y="657"/>
                    <a:pt x="26971" y="771"/>
                    <a:pt x="27157" y="771"/>
                  </a:cubicBezTo>
                  <a:cubicBezTo>
                    <a:pt x="27385" y="771"/>
                    <a:pt x="27513" y="600"/>
                    <a:pt x="27513" y="414"/>
                  </a:cubicBezTo>
                  <a:cubicBezTo>
                    <a:pt x="27513" y="172"/>
                    <a:pt x="27385" y="1"/>
                    <a:pt x="27157"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4"/>
            <p:cNvSpPr/>
            <p:nvPr/>
          </p:nvSpPr>
          <p:spPr>
            <a:xfrm rot="-5400000">
              <a:off x="4316977" y="3695300"/>
              <a:ext cx="1119234" cy="101175"/>
            </a:xfrm>
            <a:custGeom>
              <a:avLst/>
              <a:gdLst/>
              <a:ahLst/>
              <a:cxnLst/>
              <a:rect l="l" t="t" r="r" b="b"/>
              <a:pathLst>
                <a:path w="25731" h="2326" extrusionOk="0">
                  <a:moveTo>
                    <a:pt x="25374" y="1"/>
                  </a:moveTo>
                  <a:cubicBezTo>
                    <a:pt x="25188" y="1"/>
                    <a:pt x="25074" y="129"/>
                    <a:pt x="25017" y="300"/>
                  </a:cubicBezTo>
                  <a:lnTo>
                    <a:pt x="23947" y="300"/>
                  </a:lnTo>
                  <a:lnTo>
                    <a:pt x="22165" y="2083"/>
                  </a:lnTo>
                  <a:lnTo>
                    <a:pt x="20382" y="2083"/>
                  </a:lnTo>
                  <a:lnTo>
                    <a:pt x="18955" y="657"/>
                  </a:lnTo>
                  <a:lnTo>
                    <a:pt x="0" y="657"/>
                  </a:lnTo>
                  <a:lnTo>
                    <a:pt x="0" y="899"/>
                  </a:lnTo>
                  <a:lnTo>
                    <a:pt x="18827" y="899"/>
                  </a:lnTo>
                  <a:lnTo>
                    <a:pt x="20253" y="2326"/>
                  </a:lnTo>
                  <a:lnTo>
                    <a:pt x="22222" y="2326"/>
                  </a:lnTo>
                  <a:lnTo>
                    <a:pt x="24062" y="543"/>
                  </a:lnTo>
                  <a:lnTo>
                    <a:pt x="25017" y="543"/>
                  </a:lnTo>
                  <a:cubicBezTo>
                    <a:pt x="25074" y="657"/>
                    <a:pt x="25188" y="785"/>
                    <a:pt x="25374" y="785"/>
                  </a:cubicBezTo>
                  <a:cubicBezTo>
                    <a:pt x="25545" y="785"/>
                    <a:pt x="25730" y="600"/>
                    <a:pt x="25730" y="429"/>
                  </a:cubicBezTo>
                  <a:cubicBezTo>
                    <a:pt x="25730" y="186"/>
                    <a:pt x="25545" y="1"/>
                    <a:pt x="25374"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4"/>
            <p:cNvSpPr/>
            <p:nvPr/>
          </p:nvSpPr>
          <p:spPr>
            <a:xfrm rot="-5400000">
              <a:off x="4328765" y="3810699"/>
              <a:ext cx="958554" cy="31057"/>
            </a:xfrm>
            <a:custGeom>
              <a:avLst/>
              <a:gdLst/>
              <a:ahLst/>
              <a:cxnLst/>
              <a:rect l="l" t="t" r="r" b="b"/>
              <a:pathLst>
                <a:path w="22037" h="714" extrusionOk="0">
                  <a:moveTo>
                    <a:pt x="21623" y="1"/>
                  </a:moveTo>
                  <a:cubicBezTo>
                    <a:pt x="21508" y="1"/>
                    <a:pt x="21323" y="58"/>
                    <a:pt x="21266" y="243"/>
                  </a:cubicBezTo>
                  <a:lnTo>
                    <a:pt x="0" y="243"/>
                  </a:lnTo>
                  <a:lnTo>
                    <a:pt x="0" y="486"/>
                  </a:lnTo>
                  <a:lnTo>
                    <a:pt x="21266" y="486"/>
                  </a:lnTo>
                  <a:cubicBezTo>
                    <a:pt x="21323" y="657"/>
                    <a:pt x="21508" y="714"/>
                    <a:pt x="21623" y="714"/>
                  </a:cubicBezTo>
                  <a:cubicBezTo>
                    <a:pt x="21865" y="714"/>
                    <a:pt x="22036" y="600"/>
                    <a:pt x="22036" y="357"/>
                  </a:cubicBezTo>
                  <a:cubicBezTo>
                    <a:pt x="22036" y="129"/>
                    <a:pt x="21865" y="1"/>
                    <a:pt x="21623"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24"/>
          <p:cNvSpPr txBox="1">
            <a:spLocks noGrp="1"/>
          </p:cNvSpPr>
          <p:nvPr>
            <p:ph type="subTitle" idx="1"/>
          </p:nvPr>
        </p:nvSpPr>
        <p:spPr>
          <a:xfrm>
            <a:off x="834813" y="3439723"/>
            <a:ext cx="22266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3" name="Google Shape;593;p24"/>
          <p:cNvSpPr txBox="1">
            <a:spLocks noGrp="1"/>
          </p:cNvSpPr>
          <p:nvPr>
            <p:ph type="subTitle" idx="2"/>
          </p:nvPr>
        </p:nvSpPr>
        <p:spPr>
          <a:xfrm>
            <a:off x="3458787" y="3439724"/>
            <a:ext cx="22266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4" name="Google Shape;594;p24"/>
          <p:cNvSpPr txBox="1">
            <a:spLocks noGrp="1"/>
          </p:cNvSpPr>
          <p:nvPr>
            <p:ph type="subTitle" idx="3"/>
          </p:nvPr>
        </p:nvSpPr>
        <p:spPr>
          <a:xfrm>
            <a:off x="6082750" y="3439724"/>
            <a:ext cx="22266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5" name="Google Shape;595;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6" name="Google Shape;596;p24"/>
          <p:cNvSpPr txBox="1">
            <a:spLocks noGrp="1"/>
          </p:cNvSpPr>
          <p:nvPr>
            <p:ph type="subTitle" idx="4"/>
          </p:nvPr>
        </p:nvSpPr>
        <p:spPr>
          <a:xfrm>
            <a:off x="834813" y="2965175"/>
            <a:ext cx="2226600" cy="572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Anton"/>
                <a:ea typeface="Anton"/>
                <a:cs typeface="Anton"/>
                <a:sym typeface="Anton"/>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7" name="Google Shape;597;p24"/>
          <p:cNvSpPr txBox="1">
            <a:spLocks noGrp="1"/>
          </p:cNvSpPr>
          <p:nvPr>
            <p:ph type="subTitle" idx="5"/>
          </p:nvPr>
        </p:nvSpPr>
        <p:spPr>
          <a:xfrm>
            <a:off x="3458790" y="2965175"/>
            <a:ext cx="2226600" cy="572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Anton"/>
                <a:ea typeface="Anton"/>
                <a:cs typeface="Anton"/>
                <a:sym typeface="Anton"/>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8" name="Google Shape;598;p24"/>
          <p:cNvSpPr txBox="1">
            <a:spLocks noGrp="1"/>
          </p:cNvSpPr>
          <p:nvPr>
            <p:ph type="subTitle" idx="6"/>
          </p:nvPr>
        </p:nvSpPr>
        <p:spPr>
          <a:xfrm>
            <a:off x="6082754" y="2965175"/>
            <a:ext cx="2226600" cy="572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Anton"/>
                <a:ea typeface="Anton"/>
                <a:cs typeface="Anton"/>
                <a:sym typeface="Anton"/>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32196138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98"/>
        <p:cNvGrpSpPr/>
        <p:nvPr/>
      </p:nvGrpSpPr>
      <p:grpSpPr>
        <a:xfrm>
          <a:off x="0" y="0"/>
          <a:ext cx="0" cy="0"/>
          <a:chOff x="0" y="0"/>
          <a:chExt cx="0" cy="0"/>
        </a:xfrm>
      </p:grpSpPr>
      <p:sp>
        <p:nvSpPr>
          <p:cNvPr id="199" name="Google Shape;199;p6"/>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201" name="Google Shape;201;p6"/>
          <p:cNvGrpSpPr/>
          <p:nvPr/>
        </p:nvGrpSpPr>
        <p:grpSpPr>
          <a:xfrm rot="5400000">
            <a:off x="1164816" y="3526194"/>
            <a:ext cx="209624" cy="2539086"/>
            <a:chOff x="9" y="2835115"/>
            <a:chExt cx="134668" cy="1631069"/>
          </a:xfrm>
        </p:grpSpPr>
        <p:sp>
          <p:nvSpPr>
            <p:cNvPr id="202" name="Google Shape;202;p6"/>
            <p:cNvSpPr/>
            <p:nvPr/>
          </p:nvSpPr>
          <p:spPr>
            <a:xfrm rot="-5400000">
              <a:off x="-655129" y="3676378"/>
              <a:ext cx="1497053" cy="82558"/>
            </a:xfrm>
            <a:custGeom>
              <a:avLst/>
              <a:gdLst/>
              <a:ahLst/>
              <a:cxnLst/>
              <a:rect l="l" t="t" r="r" b="b"/>
              <a:pathLst>
                <a:path w="34417" h="1898" extrusionOk="0">
                  <a:moveTo>
                    <a:pt x="34060" y="0"/>
                  </a:moveTo>
                  <a:cubicBezTo>
                    <a:pt x="33874" y="0"/>
                    <a:pt x="33760" y="57"/>
                    <a:pt x="33703" y="228"/>
                  </a:cubicBezTo>
                  <a:lnTo>
                    <a:pt x="21694" y="228"/>
                  </a:lnTo>
                  <a:lnTo>
                    <a:pt x="20268" y="1655"/>
                  </a:lnTo>
                  <a:lnTo>
                    <a:pt x="0" y="1655"/>
                  </a:lnTo>
                  <a:lnTo>
                    <a:pt x="0" y="1897"/>
                  </a:lnTo>
                  <a:lnTo>
                    <a:pt x="20382" y="1897"/>
                  </a:lnTo>
                  <a:lnTo>
                    <a:pt x="21751" y="471"/>
                  </a:lnTo>
                  <a:lnTo>
                    <a:pt x="33703" y="471"/>
                  </a:lnTo>
                  <a:cubicBezTo>
                    <a:pt x="33760" y="642"/>
                    <a:pt x="33874" y="713"/>
                    <a:pt x="34060" y="713"/>
                  </a:cubicBezTo>
                  <a:cubicBezTo>
                    <a:pt x="34288" y="713"/>
                    <a:pt x="34416" y="585"/>
                    <a:pt x="34416" y="357"/>
                  </a:cubicBezTo>
                  <a:cubicBezTo>
                    <a:pt x="34416" y="114"/>
                    <a:pt x="34288" y="0"/>
                    <a:pt x="34060"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rot="-5400000">
              <a:off x="-420003" y="3973575"/>
              <a:ext cx="912621" cy="72597"/>
            </a:xfrm>
            <a:custGeom>
              <a:avLst/>
              <a:gdLst/>
              <a:ahLst/>
              <a:cxnLst/>
              <a:rect l="l" t="t" r="r" b="b"/>
              <a:pathLst>
                <a:path w="20981" h="1669" extrusionOk="0">
                  <a:moveTo>
                    <a:pt x="20567" y="0"/>
                  </a:moveTo>
                  <a:cubicBezTo>
                    <a:pt x="20382" y="0"/>
                    <a:pt x="20210" y="185"/>
                    <a:pt x="20210" y="357"/>
                  </a:cubicBezTo>
                  <a:cubicBezTo>
                    <a:pt x="20210" y="414"/>
                    <a:pt x="20210" y="485"/>
                    <a:pt x="20268" y="542"/>
                  </a:cubicBezTo>
                  <a:lnTo>
                    <a:pt x="19383" y="1426"/>
                  </a:lnTo>
                  <a:lnTo>
                    <a:pt x="0" y="1426"/>
                  </a:lnTo>
                  <a:lnTo>
                    <a:pt x="0" y="1669"/>
                  </a:lnTo>
                  <a:lnTo>
                    <a:pt x="19440" y="1669"/>
                  </a:lnTo>
                  <a:lnTo>
                    <a:pt x="20382" y="713"/>
                  </a:lnTo>
                  <a:lnTo>
                    <a:pt x="20567" y="713"/>
                  </a:lnTo>
                  <a:cubicBezTo>
                    <a:pt x="20810" y="713"/>
                    <a:pt x="20981" y="599"/>
                    <a:pt x="20981" y="357"/>
                  </a:cubicBezTo>
                  <a:cubicBezTo>
                    <a:pt x="20981" y="185"/>
                    <a:pt x="20810" y="0"/>
                    <a:pt x="20567"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rot="-5400000">
              <a:off x="-388076" y="4029078"/>
              <a:ext cx="843156" cy="31057"/>
            </a:xfrm>
            <a:custGeom>
              <a:avLst/>
              <a:gdLst/>
              <a:ahLst/>
              <a:cxnLst/>
              <a:rect l="l" t="t" r="r" b="b"/>
              <a:pathLst>
                <a:path w="19384" h="714" extrusionOk="0">
                  <a:moveTo>
                    <a:pt x="19027" y="1"/>
                  </a:moveTo>
                  <a:cubicBezTo>
                    <a:pt x="18841" y="1"/>
                    <a:pt x="18727" y="72"/>
                    <a:pt x="18670" y="243"/>
                  </a:cubicBezTo>
                  <a:lnTo>
                    <a:pt x="0" y="243"/>
                  </a:lnTo>
                  <a:lnTo>
                    <a:pt x="0" y="486"/>
                  </a:lnTo>
                  <a:lnTo>
                    <a:pt x="18670" y="486"/>
                  </a:lnTo>
                  <a:cubicBezTo>
                    <a:pt x="18727" y="657"/>
                    <a:pt x="18841" y="714"/>
                    <a:pt x="19027" y="714"/>
                  </a:cubicBezTo>
                  <a:cubicBezTo>
                    <a:pt x="19198" y="714"/>
                    <a:pt x="19383" y="600"/>
                    <a:pt x="19383" y="357"/>
                  </a:cubicBezTo>
                  <a:cubicBezTo>
                    <a:pt x="19383" y="129"/>
                    <a:pt x="19198" y="1"/>
                    <a:pt x="19027"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rot="-5400000">
              <a:off x="-758457" y="3604107"/>
              <a:ext cx="1631069" cy="93085"/>
            </a:xfrm>
            <a:custGeom>
              <a:avLst/>
              <a:gdLst/>
              <a:ahLst/>
              <a:cxnLst/>
              <a:rect l="l" t="t" r="r" b="b"/>
              <a:pathLst>
                <a:path w="37498" h="2140" extrusionOk="0">
                  <a:moveTo>
                    <a:pt x="37140" y="1"/>
                  </a:moveTo>
                  <a:cubicBezTo>
                    <a:pt x="36969" y="1"/>
                    <a:pt x="36855" y="115"/>
                    <a:pt x="36784" y="243"/>
                  </a:cubicBezTo>
                  <a:lnTo>
                    <a:pt x="21523" y="243"/>
                  </a:lnTo>
                  <a:lnTo>
                    <a:pt x="19911" y="1897"/>
                  </a:lnTo>
                  <a:lnTo>
                    <a:pt x="0" y="1897"/>
                  </a:lnTo>
                  <a:lnTo>
                    <a:pt x="0" y="2140"/>
                  </a:lnTo>
                  <a:lnTo>
                    <a:pt x="20025" y="2140"/>
                  </a:lnTo>
                  <a:lnTo>
                    <a:pt x="21637" y="471"/>
                  </a:lnTo>
                  <a:lnTo>
                    <a:pt x="36784" y="471"/>
                  </a:lnTo>
                  <a:cubicBezTo>
                    <a:pt x="36855" y="657"/>
                    <a:pt x="36969" y="771"/>
                    <a:pt x="37140" y="771"/>
                  </a:cubicBezTo>
                  <a:cubicBezTo>
                    <a:pt x="37326" y="771"/>
                    <a:pt x="37497" y="600"/>
                    <a:pt x="37497" y="357"/>
                  </a:cubicBezTo>
                  <a:cubicBezTo>
                    <a:pt x="37497" y="172"/>
                    <a:pt x="37326" y="1"/>
                    <a:pt x="37140"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6"/>
          <p:cNvGrpSpPr/>
          <p:nvPr/>
        </p:nvGrpSpPr>
        <p:grpSpPr>
          <a:xfrm rot="-5400000" flipH="1">
            <a:off x="8202187" y="-679108"/>
            <a:ext cx="457158" cy="2310231"/>
            <a:chOff x="1015564" y="2912672"/>
            <a:chExt cx="276730" cy="1398445"/>
          </a:xfrm>
        </p:grpSpPr>
        <p:sp>
          <p:nvSpPr>
            <p:cNvPr id="207" name="Google Shape;207;p6"/>
            <p:cNvSpPr/>
            <p:nvPr/>
          </p:nvSpPr>
          <p:spPr>
            <a:xfrm rot="-5400000">
              <a:off x="996011" y="4014833"/>
              <a:ext cx="455419" cy="137148"/>
            </a:xfrm>
            <a:custGeom>
              <a:avLst/>
              <a:gdLst/>
              <a:ahLst/>
              <a:cxnLst/>
              <a:rect l="l" t="t" r="r" b="b"/>
              <a:pathLst>
                <a:path w="10470" h="3153" extrusionOk="0">
                  <a:moveTo>
                    <a:pt x="1" y="1"/>
                  </a:moveTo>
                  <a:lnTo>
                    <a:pt x="1" y="243"/>
                  </a:lnTo>
                  <a:lnTo>
                    <a:pt x="9928" y="243"/>
                  </a:lnTo>
                  <a:lnTo>
                    <a:pt x="9928" y="2382"/>
                  </a:lnTo>
                  <a:cubicBezTo>
                    <a:pt x="9814" y="2439"/>
                    <a:pt x="9685" y="2611"/>
                    <a:pt x="9685" y="2739"/>
                  </a:cubicBezTo>
                  <a:cubicBezTo>
                    <a:pt x="9685" y="2967"/>
                    <a:pt x="9871" y="3153"/>
                    <a:pt x="10042" y="3153"/>
                  </a:cubicBezTo>
                  <a:cubicBezTo>
                    <a:pt x="10284" y="3153"/>
                    <a:pt x="10470" y="2967"/>
                    <a:pt x="10470" y="2739"/>
                  </a:cubicBezTo>
                  <a:cubicBezTo>
                    <a:pt x="10470" y="2611"/>
                    <a:pt x="10341" y="2439"/>
                    <a:pt x="10170" y="2382"/>
                  </a:cubicBezTo>
                  <a:lnTo>
                    <a:pt x="10170"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rot="-5400000">
              <a:off x="961278" y="3980100"/>
              <a:ext cx="491391" cy="170641"/>
            </a:xfrm>
            <a:custGeom>
              <a:avLst/>
              <a:gdLst/>
              <a:ahLst/>
              <a:cxnLst/>
              <a:rect l="l" t="t" r="r" b="b"/>
              <a:pathLst>
                <a:path w="11297" h="3923" extrusionOk="0">
                  <a:moveTo>
                    <a:pt x="1" y="0"/>
                  </a:moveTo>
                  <a:lnTo>
                    <a:pt x="1" y="229"/>
                  </a:lnTo>
                  <a:lnTo>
                    <a:pt x="10826" y="229"/>
                  </a:lnTo>
                  <a:lnTo>
                    <a:pt x="10826" y="3152"/>
                  </a:lnTo>
                  <a:cubicBezTo>
                    <a:pt x="10641" y="3209"/>
                    <a:pt x="10584" y="3381"/>
                    <a:pt x="10584" y="3509"/>
                  </a:cubicBezTo>
                  <a:cubicBezTo>
                    <a:pt x="10584" y="3737"/>
                    <a:pt x="10698" y="3923"/>
                    <a:pt x="10940" y="3923"/>
                  </a:cubicBezTo>
                  <a:cubicBezTo>
                    <a:pt x="11112" y="3923"/>
                    <a:pt x="11297" y="3737"/>
                    <a:pt x="11297" y="3509"/>
                  </a:cubicBezTo>
                  <a:cubicBezTo>
                    <a:pt x="11297" y="3381"/>
                    <a:pt x="11183" y="3209"/>
                    <a:pt x="11054" y="3152"/>
                  </a:cubicBezTo>
                  <a:lnTo>
                    <a:pt x="11054"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rot="-5400000">
              <a:off x="536004" y="3681359"/>
              <a:ext cx="1109317" cy="150197"/>
            </a:xfrm>
            <a:custGeom>
              <a:avLst/>
              <a:gdLst/>
              <a:ahLst/>
              <a:cxnLst/>
              <a:rect l="l" t="t" r="r" b="b"/>
              <a:pathLst>
                <a:path w="25503" h="3453" extrusionOk="0">
                  <a:moveTo>
                    <a:pt x="25146" y="0"/>
                  </a:moveTo>
                  <a:cubicBezTo>
                    <a:pt x="24961" y="0"/>
                    <a:pt x="24847" y="57"/>
                    <a:pt x="24790" y="172"/>
                  </a:cubicBezTo>
                  <a:lnTo>
                    <a:pt x="16175" y="172"/>
                  </a:lnTo>
                  <a:lnTo>
                    <a:pt x="13493" y="2853"/>
                  </a:lnTo>
                  <a:lnTo>
                    <a:pt x="13493" y="243"/>
                  </a:lnTo>
                  <a:lnTo>
                    <a:pt x="1" y="243"/>
                  </a:lnTo>
                  <a:lnTo>
                    <a:pt x="1" y="471"/>
                  </a:lnTo>
                  <a:lnTo>
                    <a:pt x="13251" y="471"/>
                  </a:lnTo>
                  <a:lnTo>
                    <a:pt x="13251" y="3452"/>
                  </a:lnTo>
                  <a:lnTo>
                    <a:pt x="16289" y="414"/>
                  </a:lnTo>
                  <a:lnTo>
                    <a:pt x="24790" y="414"/>
                  </a:lnTo>
                  <a:cubicBezTo>
                    <a:pt x="24847" y="599"/>
                    <a:pt x="24961" y="714"/>
                    <a:pt x="25146" y="714"/>
                  </a:cubicBezTo>
                  <a:cubicBezTo>
                    <a:pt x="25374" y="714"/>
                    <a:pt x="25503" y="528"/>
                    <a:pt x="25503" y="357"/>
                  </a:cubicBezTo>
                  <a:cubicBezTo>
                    <a:pt x="25503" y="114"/>
                    <a:pt x="25374" y="0"/>
                    <a:pt x="2514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rot="-5400000">
              <a:off x="486982" y="3518809"/>
              <a:ext cx="1398445" cy="186169"/>
            </a:xfrm>
            <a:custGeom>
              <a:avLst/>
              <a:gdLst/>
              <a:ahLst/>
              <a:cxnLst/>
              <a:rect l="l" t="t" r="r" b="b"/>
              <a:pathLst>
                <a:path w="32150" h="4280" extrusionOk="0">
                  <a:moveTo>
                    <a:pt x="1" y="0"/>
                  </a:moveTo>
                  <a:lnTo>
                    <a:pt x="1" y="243"/>
                  </a:lnTo>
                  <a:lnTo>
                    <a:pt x="11539" y="243"/>
                  </a:lnTo>
                  <a:lnTo>
                    <a:pt x="11539" y="4279"/>
                  </a:lnTo>
                  <a:lnTo>
                    <a:pt x="13137" y="4279"/>
                  </a:lnTo>
                  <a:lnTo>
                    <a:pt x="16460" y="956"/>
                  </a:lnTo>
                  <a:lnTo>
                    <a:pt x="31436" y="956"/>
                  </a:lnTo>
                  <a:cubicBezTo>
                    <a:pt x="31507" y="1070"/>
                    <a:pt x="31621" y="1127"/>
                    <a:pt x="31793" y="1127"/>
                  </a:cubicBezTo>
                  <a:cubicBezTo>
                    <a:pt x="31978" y="1127"/>
                    <a:pt x="32149" y="1013"/>
                    <a:pt x="32149" y="770"/>
                  </a:cubicBezTo>
                  <a:cubicBezTo>
                    <a:pt x="32149" y="599"/>
                    <a:pt x="31978" y="414"/>
                    <a:pt x="31793" y="414"/>
                  </a:cubicBezTo>
                  <a:cubicBezTo>
                    <a:pt x="31621" y="414"/>
                    <a:pt x="31436" y="528"/>
                    <a:pt x="31436" y="713"/>
                  </a:cubicBezTo>
                  <a:lnTo>
                    <a:pt x="16403" y="713"/>
                  </a:lnTo>
                  <a:lnTo>
                    <a:pt x="13023" y="4037"/>
                  </a:lnTo>
                  <a:lnTo>
                    <a:pt x="11768" y="4037"/>
                  </a:lnTo>
                  <a:lnTo>
                    <a:pt x="11768"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rot="-5400000">
              <a:off x="493507" y="3571876"/>
              <a:ext cx="1302881" cy="175599"/>
            </a:xfrm>
            <a:custGeom>
              <a:avLst/>
              <a:gdLst/>
              <a:ahLst/>
              <a:cxnLst/>
              <a:rect l="l" t="t" r="r" b="b"/>
              <a:pathLst>
                <a:path w="29953" h="4037" extrusionOk="0">
                  <a:moveTo>
                    <a:pt x="1" y="0"/>
                  </a:moveTo>
                  <a:lnTo>
                    <a:pt x="1" y="228"/>
                  </a:lnTo>
                  <a:lnTo>
                    <a:pt x="12310" y="228"/>
                  </a:lnTo>
                  <a:lnTo>
                    <a:pt x="12310" y="4036"/>
                  </a:lnTo>
                  <a:lnTo>
                    <a:pt x="13137" y="4036"/>
                  </a:lnTo>
                  <a:lnTo>
                    <a:pt x="16403" y="770"/>
                  </a:lnTo>
                  <a:lnTo>
                    <a:pt x="29183" y="770"/>
                  </a:lnTo>
                  <a:cubicBezTo>
                    <a:pt x="29240" y="941"/>
                    <a:pt x="29425" y="1070"/>
                    <a:pt x="29539" y="1070"/>
                  </a:cubicBezTo>
                  <a:cubicBezTo>
                    <a:pt x="29782" y="1070"/>
                    <a:pt x="29953" y="884"/>
                    <a:pt x="29953" y="642"/>
                  </a:cubicBezTo>
                  <a:cubicBezTo>
                    <a:pt x="29953" y="471"/>
                    <a:pt x="29782" y="285"/>
                    <a:pt x="29539" y="285"/>
                  </a:cubicBezTo>
                  <a:cubicBezTo>
                    <a:pt x="29425" y="285"/>
                    <a:pt x="29240" y="414"/>
                    <a:pt x="29183" y="528"/>
                  </a:cubicBezTo>
                  <a:lnTo>
                    <a:pt x="16289" y="528"/>
                  </a:lnTo>
                  <a:lnTo>
                    <a:pt x="13023" y="3794"/>
                  </a:lnTo>
                  <a:lnTo>
                    <a:pt x="12538" y="3794"/>
                  </a:lnTo>
                  <a:lnTo>
                    <a:pt x="12538"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819937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219"/>
        <p:cNvGrpSpPr/>
        <p:nvPr/>
      </p:nvGrpSpPr>
      <p:grpSpPr>
        <a:xfrm>
          <a:off x="0" y="0"/>
          <a:ext cx="0" cy="0"/>
          <a:chOff x="0" y="0"/>
          <a:chExt cx="0" cy="0"/>
        </a:xfrm>
      </p:grpSpPr>
      <p:sp>
        <p:nvSpPr>
          <p:cNvPr id="220" name="Google Shape;220;p9"/>
          <p:cNvSpPr/>
          <p:nvPr/>
        </p:nvSpPr>
        <p:spPr>
          <a:xfrm>
            <a:off x="219475" y="181100"/>
            <a:ext cx="8705100" cy="4781100"/>
          </a:xfrm>
          <a:prstGeom prst="roundRect">
            <a:avLst>
              <a:gd name="adj" fmla="val 5732"/>
            </a:avLst>
          </a:prstGeom>
          <a:gradFill>
            <a:gsLst>
              <a:gs pos="0">
                <a:schemeClr val="lt2"/>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9"/>
          <p:cNvGrpSpPr/>
          <p:nvPr/>
        </p:nvGrpSpPr>
        <p:grpSpPr>
          <a:xfrm>
            <a:off x="258082" y="2307261"/>
            <a:ext cx="599248" cy="2836249"/>
            <a:chOff x="6333570" y="2751992"/>
            <a:chExt cx="328229" cy="1553513"/>
          </a:xfrm>
        </p:grpSpPr>
        <p:sp>
          <p:nvSpPr>
            <p:cNvPr id="222" name="Google Shape;222;p9"/>
            <p:cNvSpPr/>
            <p:nvPr/>
          </p:nvSpPr>
          <p:spPr>
            <a:xfrm rot="-5400000">
              <a:off x="6022147" y="3665853"/>
              <a:ext cx="1214755" cy="64550"/>
            </a:xfrm>
            <a:custGeom>
              <a:avLst/>
              <a:gdLst/>
              <a:ahLst/>
              <a:cxnLst/>
              <a:rect l="l" t="t" r="r" b="b"/>
              <a:pathLst>
                <a:path w="27927" h="1484" extrusionOk="0">
                  <a:moveTo>
                    <a:pt x="0" y="0"/>
                  </a:moveTo>
                  <a:lnTo>
                    <a:pt x="0" y="229"/>
                  </a:lnTo>
                  <a:lnTo>
                    <a:pt x="17943" y="229"/>
                  </a:lnTo>
                  <a:lnTo>
                    <a:pt x="18898" y="1241"/>
                  </a:lnTo>
                  <a:lnTo>
                    <a:pt x="27157" y="1241"/>
                  </a:lnTo>
                  <a:cubicBezTo>
                    <a:pt x="27214" y="1427"/>
                    <a:pt x="27385" y="1484"/>
                    <a:pt x="27513" y="1484"/>
                  </a:cubicBezTo>
                  <a:cubicBezTo>
                    <a:pt x="27741" y="1484"/>
                    <a:pt x="27927" y="1298"/>
                    <a:pt x="27927" y="1127"/>
                  </a:cubicBezTo>
                  <a:cubicBezTo>
                    <a:pt x="27927" y="885"/>
                    <a:pt x="27741" y="771"/>
                    <a:pt x="27513" y="771"/>
                  </a:cubicBezTo>
                  <a:cubicBezTo>
                    <a:pt x="27385" y="771"/>
                    <a:pt x="27214" y="828"/>
                    <a:pt x="27157" y="999"/>
                  </a:cubicBezTo>
                  <a:lnTo>
                    <a:pt x="19012" y="999"/>
                  </a:lnTo>
                  <a:lnTo>
                    <a:pt x="18000"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rot="-5400000">
              <a:off x="5843461" y="3619310"/>
              <a:ext cx="1279305" cy="93085"/>
            </a:xfrm>
            <a:custGeom>
              <a:avLst/>
              <a:gdLst/>
              <a:ahLst/>
              <a:cxnLst/>
              <a:rect l="l" t="t" r="r" b="b"/>
              <a:pathLst>
                <a:path w="29411" h="2140" extrusionOk="0">
                  <a:moveTo>
                    <a:pt x="28996" y="0"/>
                  </a:moveTo>
                  <a:cubicBezTo>
                    <a:pt x="28882" y="0"/>
                    <a:pt x="28697" y="57"/>
                    <a:pt x="28640" y="243"/>
                  </a:cubicBezTo>
                  <a:lnTo>
                    <a:pt x="20610" y="243"/>
                  </a:lnTo>
                  <a:lnTo>
                    <a:pt x="20610" y="1911"/>
                  </a:lnTo>
                  <a:lnTo>
                    <a:pt x="0" y="1911"/>
                  </a:lnTo>
                  <a:lnTo>
                    <a:pt x="0" y="2140"/>
                  </a:lnTo>
                  <a:lnTo>
                    <a:pt x="20852" y="2140"/>
                  </a:lnTo>
                  <a:lnTo>
                    <a:pt x="20852" y="485"/>
                  </a:lnTo>
                  <a:lnTo>
                    <a:pt x="28640" y="485"/>
                  </a:lnTo>
                  <a:cubicBezTo>
                    <a:pt x="28697" y="656"/>
                    <a:pt x="28882" y="713"/>
                    <a:pt x="28996" y="713"/>
                  </a:cubicBezTo>
                  <a:cubicBezTo>
                    <a:pt x="29239" y="713"/>
                    <a:pt x="29410" y="542"/>
                    <a:pt x="29410" y="357"/>
                  </a:cubicBezTo>
                  <a:cubicBezTo>
                    <a:pt x="29410" y="129"/>
                    <a:pt x="29239" y="0"/>
                    <a:pt x="28996"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9"/>
            <p:cNvSpPr/>
            <p:nvPr/>
          </p:nvSpPr>
          <p:spPr>
            <a:xfrm rot="-5400000">
              <a:off x="5753204" y="3565025"/>
              <a:ext cx="1374825" cy="106134"/>
            </a:xfrm>
            <a:custGeom>
              <a:avLst/>
              <a:gdLst/>
              <a:ahLst/>
              <a:cxnLst/>
              <a:rect l="l" t="t" r="r" b="b"/>
              <a:pathLst>
                <a:path w="31607" h="2440" extrusionOk="0">
                  <a:moveTo>
                    <a:pt x="31193" y="1"/>
                  </a:moveTo>
                  <a:cubicBezTo>
                    <a:pt x="31079" y="1"/>
                    <a:pt x="30893" y="58"/>
                    <a:pt x="30836" y="243"/>
                  </a:cubicBezTo>
                  <a:lnTo>
                    <a:pt x="19426" y="243"/>
                  </a:lnTo>
                  <a:lnTo>
                    <a:pt x="19426" y="2197"/>
                  </a:lnTo>
                  <a:lnTo>
                    <a:pt x="0" y="2197"/>
                  </a:lnTo>
                  <a:lnTo>
                    <a:pt x="0" y="2439"/>
                  </a:lnTo>
                  <a:lnTo>
                    <a:pt x="19669" y="2439"/>
                  </a:lnTo>
                  <a:lnTo>
                    <a:pt x="19669" y="471"/>
                  </a:lnTo>
                  <a:lnTo>
                    <a:pt x="30836" y="471"/>
                  </a:lnTo>
                  <a:cubicBezTo>
                    <a:pt x="30893" y="657"/>
                    <a:pt x="31079" y="714"/>
                    <a:pt x="31193" y="714"/>
                  </a:cubicBezTo>
                  <a:cubicBezTo>
                    <a:pt x="31435" y="714"/>
                    <a:pt x="31607" y="542"/>
                    <a:pt x="31607" y="357"/>
                  </a:cubicBezTo>
                  <a:cubicBezTo>
                    <a:pt x="31607" y="115"/>
                    <a:pt x="31435" y="1"/>
                    <a:pt x="31193"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p:nvPr/>
          </p:nvSpPr>
          <p:spPr>
            <a:xfrm rot="-5400000">
              <a:off x="5618885" y="3466677"/>
              <a:ext cx="1553513" cy="124142"/>
            </a:xfrm>
            <a:custGeom>
              <a:avLst/>
              <a:gdLst/>
              <a:ahLst/>
              <a:cxnLst/>
              <a:rect l="l" t="t" r="r" b="b"/>
              <a:pathLst>
                <a:path w="35715" h="2854" extrusionOk="0">
                  <a:moveTo>
                    <a:pt x="35301" y="1"/>
                  </a:moveTo>
                  <a:cubicBezTo>
                    <a:pt x="35172" y="1"/>
                    <a:pt x="35001" y="58"/>
                    <a:pt x="34944" y="229"/>
                  </a:cubicBezTo>
                  <a:lnTo>
                    <a:pt x="18185" y="229"/>
                  </a:lnTo>
                  <a:lnTo>
                    <a:pt x="18185" y="2611"/>
                  </a:lnTo>
                  <a:lnTo>
                    <a:pt x="0" y="2611"/>
                  </a:lnTo>
                  <a:lnTo>
                    <a:pt x="0" y="2853"/>
                  </a:lnTo>
                  <a:lnTo>
                    <a:pt x="18413" y="2853"/>
                  </a:lnTo>
                  <a:lnTo>
                    <a:pt x="18413" y="471"/>
                  </a:lnTo>
                  <a:lnTo>
                    <a:pt x="34944" y="471"/>
                  </a:lnTo>
                  <a:cubicBezTo>
                    <a:pt x="35001" y="642"/>
                    <a:pt x="35172" y="714"/>
                    <a:pt x="35301" y="714"/>
                  </a:cubicBezTo>
                  <a:cubicBezTo>
                    <a:pt x="35529" y="714"/>
                    <a:pt x="35714" y="528"/>
                    <a:pt x="35714" y="357"/>
                  </a:cubicBezTo>
                  <a:cubicBezTo>
                    <a:pt x="35714" y="115"/>
                    <a:pt x="35529" y="1"/>
                    <a:pt x="35301"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9"/>
            <p:cNvSpPr/>
            <p:nvPr/>
          </p:nvSpPr>
          <p:spPr>
            <a:xfrm rot="-5400000">
              <a:off x="5858989" y="3544234"/>
              <a:ext cx="1460429" cy="62114"/>
            </a:xfrm>
            <a:custGeom>
              <a:avLst/>
              <a:gdLst/>
              <a:ahLst/>
              <a:cxnLst/>
              <a:rect l="l" t="t" r="r" b="b"/>
              <a:pathLst>
                <a:path w="33575" h="1428" extrusionOk="0">
                  <a:moveTo>
                    <a:pt x="0" y="1"/>
                  </a:moveTo>
                  <a:lnTo>
                    <a:pt x="0" y="243"/>
                  </a:lnTo>
                  <a:lnTo>
                    <a:pt x="18542" y="243"/>
                  </a:lnTo>
                  <a:lnTo>
                    <a:pt x="19483" y="1185"/>
                  </a:lnTo>
                  <a:lnTo>
                    <a:pt x="32862" y="1185"/>
                  </a:lnTo>
                  <a:cubicBezTo>
                    <a:pt x="32919" y="1313"/>
                    <a:pt x="33033" y="1427"/>
                    <a:pt x="33161" y="1427"/>
                  </a:cubicBezTo>
                  <a:cubicBezTo>
                    <a:pt x="33389" y="1427"/>
                    <a:pt x="33575" y="1256"/>
                    <a:pt x="33575" y="1013"/>
                  </a:cubicBezTo>
                  <a:cubicBezTo>
                    <a:pt x="33575" y="828"/>
                    <a:pt x="33389" y="657"/>
                    <a:pt x="33161" y="657"/>
                  </a:cubicBezTo>
                  <a:cubicBezTo>
                    <a:pt x="32976" y="657"/>
                    <a:pt x="32862" y="771"/>
                    <a:pt x="32805" y="956"/>
                  </a:cubicBezTo>
                  <a:lnTo>
                    <a:pt x="19612" y="956"/>
                  </a:lnTo>
                  <a:lnTo>
                    <a:pt x="18599"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 name="Google Shape;227;p9"/>
          <p:cNvGrpSpPr/>
          <p:nvPr/>
        </p:nvGrpSpPr>
        <p:grpSpPr>
          <a:xfrm rot="10800000">
            <a:off x="8303764" y="-1"/>
            <a:ext cx="717099" cy="2510019"/>
            <a:chOff x="7780935" y="2930680"/>
            <a:chExt cx="392780" cy="1374825"/>
          </a:xfrm>
        </p:grpSpPr>
        <p:sp>
          <p:nvSpPr>
            <p:cNvPr id="228" name="Google Shape;228;p9"/>
            <p:cNvSpPr/>
            <p:nvPr/>
          </p:nvSpPr>
          <p:spPr>
            <a:xfrm rot="-5400000">
              <a:off x="7866274" y="3998065"/>
              <a:ext cx="449808" cy="165073"/>
            </a:xfrm>
            <a:custGeom>
              <a:avLst/>
              <a:gdLst/>
              <a:ahLst/>
              <a:cxnLst/>
              <a:rect l="l" t="t" r="r" b="b"/>
              <a:pathLst>
                <a:path w="10341" h="3795" extrusionOk="0">
                  <a:moveTo>
                    <a:pt x="0" y="0"/>
                  </a:moveTo>
                  <a:lnTo>
                    <a:pt x="0" y="229"/>
                  </a:lnTo>
                  <a:lnTo>
                    <a:pt x="9856" y="229"/>
                  </a:lnTo>
                  <a:lnTo>
                    <a:pt x="9856" y="3081"/>
                  </a:lnTo>
                  <a:cubicBezTo>
                    <a:pt x="9685" y="3081"/>
                    <a:pt x="9556" y="3267"/>
                    <a:pt x="9556" y="3438"/>
                  </a:cubicBezTo>
                  <a:cubicBezTo>
                    <a:pt x="9556" y="3623"/>
                    <a:pt x="9742" y="3794"/>
                    <a:pt x="9984" y="3794"/>
                  </a:cubicBezTo>
                  <a:cubicBezTo>
                    <a:pt x="10155" y="3794"/>
                    <a:pt x="10341" y="3623"/>
                    <a:pt x="10341" y="3438"/>
                  </a:cubicBezTo>
                  <a:cubicBezTo>
                    <a:pt x="10341" y="3267"/>
                    <a:pt x="10212" y="3081"/>
                    <a:pt x="10098" y="3081"/>
                  </a:cubicBezTo>
                  <a:lnTo>
                    <a:pt x="10098" y="0"/>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rot="-5400000">
              <a:off x="7822212" y="3954002"/>
              <a:ext cx="498829" cy="204177"/>
            </a:xfrm>
            <a:custGeom>
              <a:avLst/>
              <a:gdLst/>
              <a:ahLst/>
              <a:cxnLst/>
              <a:rect l="l" t="t" r="r" b="b"/>
              <a:pathLst>
                <a:path w="11468" h="4694" extrusionOk="0">
                  <a:moveTo>
                    <a:pt x="0" y="1"/>
                  </a:moveTo>
                  <a:lnTo>
                    <a:pt x="0" y="243"/>
                  </a:lnTo>
                  <a:lnTo>
                    <a:pt x="10925" y="243"/>
                  </a:lnTo>
                  <a:lnTo>
                    <a:pt x="10925" y="3980"/>
                  </a:lnTo>
                  <a:cubicBezTo>
                    <a:pt x="10811" y="3980"/>
                    <a:pt x="10697" y="4166"/>
                    <a:pt x="10697" y="4337"/>
                  </a:cubicBezTo>
                  <a:cubicBezTo>
                    <a:pt x="10697" y="4522"/>
                    <a:pt x="10868" y="4693"/>
                    <a:pt x="11054" y="4693"/>
                  </a:cubicBezTo>
                  <a:cubicBezTo>
                    <a:pt x="11282" y="4693"/>
                    <a:pt x="11467" y="4522"/>
                    <a:pt x="11467" y="4337"/>
                  </a:cubicBezTo>
                  <a:cubicBezTo>
                    <a:pt x="11467" y="4166"/>
                    <a:pt x="11339" y="3980"/>
                    <a:pt x="11168" y="3980"/>
                  </a:cubicBezTo>
                  <a:lnTo>
                    <a:pt x="11168"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9"/>
            <p:cNvSpPr/>
            <p:nvPr/>
          </p:nvSpPr>
          <p:spPr>
            <a:xfrm rot="-5400000">
              <a:off x="7418033" y="3559740"/>
              <a:ext cx="1266256" cy="225274"/>
            </a:xfrm>
            <a:custGeom>
              <a:avLst/>
              <a:gdLst/>
              <a:ahLst/>
              <a:cxnLst/>
              <a:rect l="l" t="t" r="r" b="b"/>
              <a:pathLst>
                <a:path w="29111" h="5179" extrusionOk="0">
                  <a:moveTo>
                    <a:pt x="0" y="1"/>
                  </a:moveTo>
                  <a:lnTo>
                    <a:pt x="0" y="243"/>
                  </a:lnTo>
                  <a:lnTo>
                    <a:pt x="11995" y="243"/>
                  </a:lnTo>
                  <a:lnTo>
                    <a:pt x="11995" y="5178"/>
                  </a:lnTo>
                  <a:lnTo>
                    <a:pt x="16631" y="5178"/>
                  </a:lnTo>
                  <a:lnTo>
                    <a:pt x="20909" y="828"/>
                  </a:lnTo>
                  <a:lnTo>
                    <a:pt x="28340" y="828"/>
                  </a:lnTo>
                  <a:cubicBezTo>
                    <a:pt x="28397" y="1013"/>
                    <a:pt x="28526" y="1127"/>
                    <a:pt x="28697" y="1127"/>
                  </a:cubicBezTo>
                  <a:cubicBezTo>
                    <a:pt x="28939" y="1127"/>
                    <a:pt x="29111" y="956"/>
                    <a:pt x="29111" y="714"/>
                  </a:cubicBezTo>
                  <a:cubicBezTo>
                    <a:pt x="29111" y="543"/>
                    <a:pt x="28939" y="357"/>
                    <a:pt x="28697" y="357"/>
                  </a:cubicBezTo>
                  <a:cubicBezTo>
                    <a:pt x="28583" y="357"/>
                    <a:pt x="28397" y="471"/>
                    <a:pt x="28340" y="600"/>
                  </a:cubicBezTo>
                  <a:lnTo>
                    <a:pt x="20852" y="600"/>
                  </a:lnTo>
                  <a:lnTo>
                    <a:pt x="16516" y="4936"/>
                  </a:lnTo>
                  <a:lnTo>
                    <a:pt x="12238" y="4936"/>
                  </a:lnTo>
                  <a:lnTo>
                    <a:pt x="12238"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9"/>
            <p:cNvSpPr/>
            <p:nvPr/>
          </p:nvSpPr>
          <p:spPr>
            <a:xfrm rot="-5400000">
              <a:off x="7317206" y="3505455"/>
              <a:ext cx="1374825" cy="225274"/>
            </a:xfrm>
            <a:custGeom>
              <a:avLst/>
              <a:gdLst/>
              <a:ahLst/>
              <a:cxnLst/>
              <a:rect l="l" t="t" r="r" b="b"/>
              <a:pathLst>
                <a:path w="31607" h="5179" extrusionOk="0">
                  <a:moveTo>
                    <a:pt x="0" y="1"/>
                  </a:moveTo>
                  <a:lnTo>
                    <a:pt x="0" y="243"/>
                  </a:lnTo>
                  <a:lnTo>
                    <a:pt x="13065" y="243"/>
                  </a:lnTo>
                  <a:lnTo>
                    <a:pt x="13065" y="5178"/>
                  </a:lnTo>
                  <a:lnTo>
                    <a:pt x="15917" y="5178"/>
                  </a:lnTo>
                  <a:lnTo>
                    <a:pt x="20382" y="714"/>
                  </a:lnTo>
                  <a:lnTo>
                    <a:pt x="30836" y="714"/>
                  </a:lnTo>
                  <a:cubicBezTo>
                    <a:pt x="30893" y="900"/>
                    <a:pt x="31022" y="1014"/>
                    <a:pt x="31193" y="1014"/>
                  </a:cubicBezTo>
                  <a:cubicBezTo>
                    <a:pt x="31435" y="1014"/>
                    <a:pt x="31607" y="828"/>
                    <a:pt x="31607" y="600"/>
                  </a:cubicBezTo>
                  <a:cubicBezTo>
                    <a:pt x="31607" y="415"/>
                    <a:pt x="31435" y="243"/>
                    <a:pt x="31193" y="243"/>
                  </a:cubicBezTo>
                  <a:cubicBezTo>
                    <a:pt x="31079" y="243"/>
                    <a:pt x="30893" y="358"/>
                    <a:pt x="30836" y="472"/>
                  </a:cubicBezTo>
                  <a:lnTo>
                    <a:pt x="20253" y="472"/>
                  </a:lnTo>
                  <a:lnTo>
                    <a:pt x="15803" y="4936"/>
                  </a:lnTo>
                  <a:lnTo>
                    <a:pt x="13307" y="4936"/>
                  </a:lnTo>
                  <a:lnTo>
                    <a:pt x="13307" y="1"/>
                  </a:ln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9"/>
            <p:cNvSpPr/>
            <p:nvPr/>
          </p:nvSpPr>
          <p:spPr>
            <a:xfrm rot="-5400000">
              <a:off x="7374298" y="3624573"/>
              <a:ext cx="1144680" cy="217183"/>
            </a:xfrm>
            <a:custGeom>
              <a:avLst/>
              <a:gdLst/>
              <a:ahLst/>
              <a:cxnLst/>
              <a:rect l="l" t="t" r="r" b="b"/>
              <a:pathLst>
                <a:path w="26316" h="4993" extrusionOk="0">
                  <a:moveTo>
                    <a:pt x="25901" y="0"/>
                  </a:moveTo>
                  <a:cubicBezTo>
                    <a:pt x="25730" y="0"/>
                    <a:pt x="25602" y="114"/>
                    <a:pt x="25545" y="228"/>
                  </a:cubicBezTo>
                  <a:lnTo>
                    <a:pt x="20253" y="228"/>
                  </a:lnTo>
                  <a:lnTo>
                    <a:pt x="15689" y="4750"/>
                  </a:lnTo>
                  <a:lnTo>
                    <a:pt x="14491" y="4750"/>
                  </a:lnTo>
                  <a:lnTo>
                    <a:pt x="14491" y="171"/>
                  </a:lnTo>
                  <a:lnTo>
                    <a:pt x="0" y="171"/>
                  </a:lnTo>
                  <a:lnTo>
                    <a:pt x="0" y="414"/>
                  </a:lnTo>
                  <a:lnTo>
                    <a:pt x="14263" y="414"/>
                  </a:lnTo>
                  <a:lnTo>
                    <a:pt x="14263" y="4992"/>
                  </a:lnTo>
                  <a:lnTo>
                    <a:pt x="15803" y="4992"/>
                  </a:lnTo>
                  <a:lnTo>
                    <a:pt x="20325" y="471"/>
                  </a:lnTo>
                  <a:lnTo>
                    <a:pt x="25545" y="471"/>
                  </a:lnTo>
                  <a:cubicBezTo>
                    <a:pt x="25602" y="642"/>
                    <a:pt x="25787" y="713"/>
                    <a:pt x="25901" y="713"/>
                  </a:cubicBezTo>
                  <a:cubicBezTo>
                    <a:pt x="26144" y="713"/>
                    <a:pt x="26315" y="585"/>
                    <a:pt x="26315" y="357"/>
                  </a:cubicBezTo>
                  <a:cubicBezTo>
                    <a:pt x="26315" y="171"/>
                    <a:pt x="26144" y="0"/>
                    <a:pt x="25901" y="0"/>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9"/>
            <p:cNvSpPr/>
            <p:nvPr/>
          </p:nvSpPr>
          <p:spPr>
            <a:xfrm rot="-5400000">
              <a:off x="7256398" y="3576791"/>
              <a:ext cx="1253250" cy="204177"/>
            </a:xfrm>
            <a:custGeom>
              <a:avLst/>
              <a:gdLst/>
              <a:ahLst/>
              <a:cxnLst/>
              <a:rect l="l" t="t" r="r" b="b"/>
              <a:pathLst>
                <a:path w="28812" h="4694" extrusionOk="0">
                  <a:moveTo>
                    <a:pt x="28397" y="1"/>
                  </a:moveTo>
                  <a:cubicBezTo>
                    <a:pt x="28283" y="1"/>
                    <a:pt x="28098" y="115"/>
                    <a:pt x="28041" y="243"/>
                  </a:cubicBezTo>
                  <a:lnTo>
                    <a:pt x="19540" y="243"/>
                  </a:lnTo>
                  <a:lnTo>
                    <a:pt x="15618" y="4166"/>
                  </a:lnTo>
                  <a:lnTo>
                    <a:pt x="15618" y="172"/>
                  </a:lnTo>
                  <a:lnTo>
                    <a:pt x="0" y="172"/>
                  </a:lnTo>
                  <a:lnTo>
                    <a:pt x="0" y="415"/>
                  </a:lnTo>
                  <a:lnTo>
                    <a:pt x="15390" y="415"/>
                  </a:lnTo>
                  <a:lnTo>
                    <a:pt x="15390" y="4693"/>
                  </a:lnTo>
                  <a:lnTo>
                    <a:pt x="19669" y="472"/>
                  </a:lnTo>
                  <a:lnTo>
                    <a:pt x="28041" y="472"/>
                  </a:lnTo>
                  <a:cubicBezTo>
                    <a:pt x="28098" y="657"/>
                    <a:pt x="28226" y="771"/>
                    <a:pt x="28397" y="771"/>
                  </a:cubicBezTo>
                  <a:cubicBezTo>
                    <a:pt x="28640" y="771"/>
                    <a:pt x="28811" y="600"/>
                    <a:pt x="28811" y="357"/>
                  </a:cubicBezTo>
                  <a:cubicBezTo>
                    <a:pt x="28811" y="172"/>
                    <a:pt x="28640" y="1"/>
                    <a:pt x="28397" y="1"/>
                  </a:cubicBezTo>
                  <a:close/>
                </a:path>
              </a:pathLst>
            </a:custGeom>
            <a:gradFill>
              <a:gsLst>
                <a:gs pos="0">
                  <a:schemeClr val="accent3"/>
                </a:gs>
                <a:gs pos="100000">
                  <a:schemeClr val="accent4"/>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 name="Google Shape;234;p9"/>
          <p:cNvSpPr txBox="1">
            <a:spLocks noGrp="1"/>
          </p:cNvSpPr>
          <p:nvPr>
            <p:ph type="title"/>
          </p:nvPr>
        </p:nvSpPr>
        <p:spPr>
          <a:xfrm>
            <a:off x="1274550" y="1091275"/>
            <a:ext cx="3207300" cy="1589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5" name="Google Shape;235;p9"/>
          <p:cNvSpPr txBox="1">
            <a:spLocks noGrp="1"/>
          </p:cNvSpPr>
          <p:nvPr>
            <p:ph type="subTitle" idx="1"/>
          </p:nvPr>
        </p:nvSpPr>
        <p:spPr>
          <a:xfrm>
            <a:off x="1274550" y="2680600"/>
            <a:ext cx="3207300" cy="1450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999999"/>
              </a:buClr>
              <a:buSzPts val="800"/>
              <a:buFont typeface="Open Sans"/>
              <a:buChar char="●"/>
              <a:defRPr/>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0"/>
              </a:spcBef>
              <a:spcAft>
                <a:spcPts val="0"/>
              </a:spcAft>
              <a:buClr>
                <a:srgbClr val="999999"/>
              </a:buClr>
              <a:buSzPts val="800"/>
              <a:buFont typeface="Open Sans"/>
              <a:buChar char="■"/>
              <a:defRPr/>
            </a:lvl3pPr>
            <a:lvl4pPr lvl="3" algn="ctr" rtl="0">
              <a:lnSpc>
                <a:spcPct val="100000"/>
              </a:lnSpc>
              <a:spcBef>
                <a:spcPts val="0"/>
              </a:spcBef>
              <a:spcAft>
                <a:spcPts val="0"/>
              </a:spcAft>
              <a:buClr>
                <a:srgbClr val="999999"/>
              </a:buClr>
              <a:buSzPts val="800"/>
              <a:buFont typeface="Open Sans"/>
              <a:buChar char="●"/>
              <a:defRPr/>
            </a:lvl4pPr>
            <a:lvl5pPr lvl="4" algn="ctr" rtl="0">
              <a:lnSpc>
                <a:spcPct val="100000"/>
              </a:lnSpc>
              <a:spcBef>
                <a:spcPts val="0"/>
              </a:spcBef>
              <a:spcAft>
                <a:spcPts val="0"/>
              </a:spcAft>
              <a:buClr>
                <a:srgbClr val="999999"/>
              </a:buClr>
              <a:buSzPts val="1200"/>
              <a:buFont typeface="Open Sans"/>
              <a:buChar char="○"/>
              <a:defRPr/>
            </a:lvl5pPr>
            <a:lvl6pPr lvl="5" algn="ctr" rtl="0">
              <a:lnSpc>
                <a:spcPct val="100000"/>
              </a:lnSpc>
              <a:spcBef>
                <a:spcPts val="0"/>
              </a:spcBef>
              <a:spcAft>
                <a:spcPts val="0"/>
              </a:spcAft>
              <a:buClr>
                <a:srgbClr val="999999"/>
              </a:buClr>
              <a:buSzPts val="1200"/>
              <a:buFont typeface="Open Sans"/>
              <a:buChar char="■"/>
              <a:defRPr/>
            </a:lvl6pPr>
            <a:lvl7pPr lvl="6" algn="ctr" rtl="0">
              <a:lnSpc>
                <a:spcPct val="100000"/>
              </a:lnSpc>
              <a:spcBef>
                <a:spcPts val="0"/>
              </a:spcBef>
              <a:spcAft>
                <a:spcPts val="0"/>
              </a:spcAft>
              <a:buClr>
                <a:srgbClr val="999999"/>
              </a:buClr>
              <a:buSzPts val="700"/>
              <a:buFont typeface="Open Sans"/>
              <a:buChar char="●"/>
              <a:defRPr/>
            </a:lvl7pPr>
            <a:lvl8pPr lvl="7" algn="ctr" rtl="0">
              <a:lnSpc>
                <a:spcPct val="100000"/>
              </a:lnSpc>
              <a:spcBef>
                <a:spcPts val="0"/>
              </a:spcBef>
              <a:spcAft>
                <a:spcPts val="0"/>
              </a:spcAft>
              <a:buClr>
                <a:srgbClr val="999999"/>
              </a:buClr>
              <a:buSzPts val="700"/>
              <a:buFont typeface="Open Sans"/>
              <a:buChar char="○"/>
              <a:defRPr/>
            </a:lvl8pPr>
            <a:lvl9pPr lvl="8" algn="ctr" rtl="0">
              <a:lnSpc>
                <a:spcPct val="100000"/>
              </a:lnSpc>
              <a:spcBef>
                <a:spcPts val="0"/>
              </a:spcBef>
              <a:spcAft>
                <a:spcPts val="0"/>
              </a:spcAft>
              <a:buClr>
                <a:srgbClr val="999999"/>
              </a:buClr>
              <a:buSzPts val="600"/>
              <a:buFont typeface="Open Sans"/>
              <a:buChar char="■"/>
              <a:defRPr/>
            </a:lvl9pPr>
          </a:lstStyle>
          <a:p>
            <a:endParaRPr/>
          </a:p>
        </p:txBody>
      </p:sp>
      <p:sp>
        <p:nvSpPr>
          <p:cNvPr id="236" name="Google Shape;236;p9"/>
          <p:cNvSpPr>
            <a:spLocks noGrp="1"/>
          </p:cNvSpPr>
          <p:nvPr>
            <p:ph type="pic" idx="2"/>
          </p:nvPr>
        </p:nvSpPr>
        <p:spPr>
          <a:xfrm>
            <a:off x="5145025" y="601950"/>
            <a:ext cx="3025200" cy="3939600"/>
          </a:xfrm>
          <a:prstGeom prst="rect">
            <a:avLst/>
          </a:prstGeom>
          <a:noFill/>
          <a:ln>
            <a:noFill/>
          </a:ln>
        </p:spPr>
      </p:sp>
    </p:spTree>
    <p:extLst>
      <p:ext uri="{BB962C8B-B14F-4D97-AF65-F5344CB8AC3E}">
        <p14:creationId xmlns:p14="http://schemas.microsoft.com/office/powerpoint/2010/main" val="2760721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1pPr>
            <a:lvl2pPr lvl="1"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1pPr>
            <a:lvl2pPr marL="914400" lvl="1"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2pPr>
            <a:lvl3pPr marL="1371600" lvl="2"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3pPr>
            <a:lvl4pPr marL="1828800" lvl="3"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4pPr>
            <a:lvl5pPr marL="2286000" lvl="4"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5pPr>
            <a:lvl6pPr marL="2743200" lvl="5"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6pPr>
            <a:lvl7pPr marL="3200400" lvl="6"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7pPr>
            <a:lvl8pPr marL="3657600" lvl="7"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8pPr>
            <a:lvl9pPr marL="4114800" lvl="8"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77" r:id="rId2"/>
    <p:sldLayoutId id="2147483678" r:id="rId3"/>
    <p:sldLayoutId id="2147483682" r:id="rId4"/>
    <p:sldLayoutId id="2147483685" r:id="rId5"/>
    <p:sldLayoutId id="2147483686" r:id="rId6"/>
    <p:sldLayoutId id="2147483687"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www.pygame.org/" TargetMode="External"/><Relationship Id="rId2" Type="http://schemas.openxmlformats.org/officeDocument/2006/relationships/image" Target="../media/image8.png"/><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mailto:Jeffrey.mcdowell@nbed.nb.ca" TargetMode="External"/><Relationship Id="rId7"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hyperlink" Target="https://wepik.com/?utm_source=slidesgo_template&amp;utm_medium=referral-link&amp;utm_campaign=promo-slide&amp;utm_term=slidesgo&amp;utm_content=wepik"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E0E0E"/>
        </a:solidFill>
        <a:effectLst/>
      </p:bgPr>
    </p:bg>
    <p:spTree>
      <p:nvGrpSpPr>
        <p:cNvPr id="1" name="Shape 830"/>
        <p:cNvGrpSpPr/>
        <p:nvPr/>
      </p:nvGrpSpPr>
      <p:grpSpPr>
        <a:xfrm>
          <a:off x="0" y="0"/>
          <a:ext cx="0" cy="0"/>
          <a:chOff x="0" y="0"/>
          <a:chExt cx="0" cy="0"/>
        </a:xfrm>
      </p:grpSpPr>
      <p:sp>
        <p:nvSpPr>
          <p:cNvPr id="831" name="Google Shape;831;p36"/>
          <p:cNvSpPr txBox="1">
            <a:spLocks noGrp="1"/>
          </p:cNvSpPr>
          <p:nvPr>
            <p:ph type="ctrTitle"/>
          </p:nvPr>
        </p:nvSpPr>
        <p:spPr>
          <a:xfrm>
            <a:off x="713225" y="835700"/>
            <a:ext cx="5243700" cy="171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COMPUTER SCIENCE 110</a:t>
            </a:r>
            <a:endParaRPr dirty="0"/>
          </a:p>
        </p:txBody>
      </p:sp>
      <p:sp>
        <p:nvSpPr>
          <p:cNvPr id="832" name="Google Shape;832;p36"/>
          <p:cNvSpPr txBox="1">
            <a:spLocks noGrp="1"/>
          </p:cNvSpPr>
          <p:nvPr>
            <p:ph type="subTitle" idx="1"/>
          </p:nvPr>
        </p:nvSpPr>
        <p:spPr>
          <a:xfrm>
            <a:off x="713225" y="2554100"/>
            <a:ext cx="5243700" cy="36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Introduction To Computers and Python Programming</a:t>
            </a:r>
            <a:endParaRPr dirty="0"/>
          </a:p>
        </p:txBody>
      </p:sp>
      <p:sp>
        <p:nvSpPr>
          <p:cNvPr id="3" name="TextBox 2">
            <a:extLst>
              <a:ext uri="{FF2B5EF4-FFF2-40B4-BE49-F238E27FC236}">
                <a16:creationId xmlns:a16="http://schemas.microsoft.com/office/drawing/2014/main" id="{23BAD205-978B-A248-2240-920350D29288}"/>
              </a:ext>
            </a:extLst>
          </p:cNvPr>
          <p:cNvSpPr txBox="1"/>
          <p:nvPr/>
        </p:nvSpPr>
        <p:spPr>
          <a:xfrm>
            <a:off x="5384800" y="4645487"/>
            <a:ext cx="3704096" cy="307777"/>
          </a:xfrm>
          <a:prstGeom prst="rect">
            <a:avLst/>
          </a:prstGeom>
          <a:noFill/>
        </p:spPr>
        <p:txBody>
          <a:bodyPr wrap="square" rtlCol="0">
            <a:spAutoFit/>
          </a:bodyPr>
          <a:lstStyle/>
          <a:p>
            <a:r>
              <a:rPr lang="en-US" dirty="0">
                <a:solidFill>
                  <a:schemeClr val="tx1"/>
                </a:solidFill>
              </a:rPr>
              <a:t> Jeffrey McDowell | Leo Hayes High School</a:t>
            </a:r>
            <a:endParaRPr lang="en-CA"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50" name="Google Shape;95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US" dirty="0">
                <a:latin typeface="Franklin Gothic Heavy" panose="020B0903020102020204" pitchFamily="34" charset="0"/>
              </a:rPr>
              <a:t>STASH YOUR TRASH &amp; RECYCLE </a:t>
            </a:r>
            <a:endParaRPr lang="en-US" dirty="0"/>
          </a:p>
        </p:txBody>
      </p:sp>
      <p:sp>
        <p:nvSpPr>
          <p:cNvPr id="38" name="Rectangle 3">
            <a:extLst>
              <a:ext uri="{FF2B5EF4-FFF2-40B4-BE49-F238E27FC236}">
                <a16:creationId xmlns:a16="http://schemas.microsoft.com/office/drawing/2014/main" id="{4FD22025-DBDB-9680-B399-D29CCB1DCE67}"/>
              </a:ext>
            </a:extLst>
          </p:cNvPr>
          <p:cNvSpPr txBox="1">
            <a:spLocks noChangeArrowheads="1"/>
          </p:cNvSpPr>
          <p:nvPr/>
        </p:nvSpPr>
        <p:spPr>
          <a:xfrm>
            <a:off x="1110388" y="1017725"/>
            <a:ext cx="7313612" cy="5105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9pPr>
          </a:lstStyle>
          <a:p>
            <a:pPr marL="482600" indent="-342900" algn="l">
              <a:buFont typeface="Arial" panose="020B0604020202020204" pitchFamily="34" charset="0"/>
              <a:buChar char="•"/>
              <a:defRPr/>
            </a:pPr>
            <a:r>
              <a:rPr lang="en-US" altLang="en-US" sz="2000" dirty="0">
                <a:latin typeface="Anton"/>
              </a:rPr>
              <a:t>Pick up after yourself, ALWAYS! </a:t>
            </a:r>
          </a:p>
          <a:p>
            <a:pPr marL="482600" indent="-342900" algn="l">
              <a:buFont typeface="Arial" panose="020B0604020202020204" pitchFamily="34" charset="0"/>
              <a:buChar char="•"/>
              <a:defRPr/>
            </a:pPr>
            <a:r>
              <a:rPr lang="en-US" altLang="en-US" sz="2000" dirty="0">
                <a:latin typeface="Anton"/>
              </a:rPr>
              <a:t>Clean up your garbage and recycle.</a:t>
            </a:r>
          </a:p>
          <a:p>
            <a:pPr marL="482600" indent="-342900" algn="l">
              <a:buFont typeface="Arial" panose="020B0604020202020204" pitchFamily="34" charset="0"/>
              <a:buChar char="•"/>
              <a:defRPr/>
            </a:pPr>
            <a:r>
              <a:rPr lang="en-US" altLang="en-US" sz="2000" dirty="0">
                <a:latin typeface="Anton"/>
              </a:rPr>
              <a:t>Leave workstations looking neat.  </a:t>
            </a:r>
          </a:p>
          <a:p>
            <a:pPr marL="482600" indent="-342900" algn="l">
              <a:buFont typeface="Arial" panose="020B0604020202020204" pitchFamily="34" charset="0"/>
              <a:buChar char="•"/>
              <a:defRPr/>
            </a:pPr>
            <a:r>
              <a:rPr lang="en-US" altLang="en-US" sz="2000" dirty="0">
                <a:latin typeface="Anton"/>
              </a:rPr>
              <a:t>It’s not the Custodians’ job to pick up your garbage.</a:t>
            </a:r>
          </a:p>
          <a:p>
            <a:pPr marL="482600" indent="-342900" algn="l">
              <a:buFont typeface="Arial" panose="020B0604020202020204" pitchFamily="34" charset="0"/>
              <a:buChar char="•"/>
              <a:defRPr/>
            </a:pPr>
            <a:r>
              <a:rPr lang="en-US" altLang="en-US" sz="2000" dirty="0">
                <a:latin typeface="Anton"/>
              </a:rPr>
              <a:t>PLEASE ensure you’re using the correct bins</a:t>
            </a:r>
          </a:p>
          <a:p>
            <a:pPr marL="482600" indent="-342900" algn="l">
              <a:buFont typeface="Arial" panose="020B0604020202020204" pitchFamily="34" charset="0"/>
              <a:buChar char="•"/>
              <a:defRPr/>
            </a:pPr>
            <a:endParaRPr lang="en-US" altLang="en-US" sz="2000" dirty="0">
              <a:solidFill>
                <a:srgbClr val="FF0000"/>
              </a:solidFill>
              <a:latin typeface="Anton"/>
            </a:endParaRPr>
          </a:p>
          <a:p>
            <a:pPr marL="482600" indent="-342900" algn="l">
              <a:buFont typeface="Arial" panose="020B0604020202020204" pitchFamily="34" charset="0"/>
              <a:buChar char="•"/>
              <a:defRPr/>
            </a:pPr>
            <a:r>
              <a:rPr lang="en-US" altLang="en-US" sz="2000" dirty="0">
                <a:solidFill>
                  <a:srgbClr val="FF0000"/>
                </a:solidFill>
                <a:latin typeface="Anton"/>
              </a:rPr>
              <a:t>There never to be anyone eating or drinking (from an open lid</a:t>
            </a:r>
          </a:p>
          <a:p>
            <a:pPr marL="139700" indent="0" algn="l">
              <a:defRPr/>
            </a:pPr>
            <a:r>
              <a:rPr lang="en-US" altLang="en-US" sz="2000" dirty="0">
                <a:solidFill>
                  <a:srgbClr val="FF0000"/>
                </a:solidFill>
                <a:latin typeface="Anton"/>
              </a:rPr>
              <a:t>      Container) while in the class</a:t>
            </a:r>
            <a:endParaRPr lang="en-US" altLang="en-US" sz="1800" dirty="0">
              <a:solidFill>
                <a:srgbClr val="FF0000"/>
              </a:solidFill>
              <a:latin typeface="Berlin Sans FB Demi" panose="020E0802020502020306" pitchFamily="34" charset="0"/>
            </a:endParaRPr>
          </a:p>
        </p:txBody>
      </p:sp>
    </p:spTree>
    <p:extLst>
      <p:ext uri="{BB962C8B-B14F-4D97-AF65-F5344CB8AC3E}">
        <p14:creationId xmlns:p14="http://schemas.microsoft.com/office/powerpoint/2010/main" val="29893135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50" name="Google Shape;95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US" dirty="0">
                <a:latin typeface="Franklin Gothic Heavy" panose="020B0903020102020204" pitchFamily="34" charset="0"/>
              </a:rPr>
              <a:t>WASHROOM BREAKS</a:t>
            </a:r>
            <a:endParaRPr lang="en-US" dirty="0"/>
          </a:p>
        </p:txBody>
      </p:sp>
      <p:sp>
        <p:nvSpPr>
          <p:cNvPr id="38" name="Rectangle 3">
            <a:extLst>
              <a:ext uri="{FF2B5EF4-FFF2-40B4-BE49-F238E27FC236}">
                <a16:creationId xmlns:a16="http://schemas.microsoft.com/office/drawing/2014/main" id="{4FD22025-DBDB-9680-B399-D29CCB1DCE67}"/>
              </a:ext>
            </a:extLst>
          </p:cNvPr>
          <p:cNvSpPr txBox="1">
            <a:spLocks noChangeArrowheads="1"/>
          </p:cNvSpPr>
          <p:nvPr/>
        </p:nvSpPr>
        <p:spPr>
          <a:xfrm>
            <a:off x="1110388" y="1017725"/>
            <a:ext cx="7313612" cy="5105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9pPr>
          </a:lstStyle>
          <a:p>
            <a:pPr marL="482600" indent="-342900" algn="l">
              <a:buFont typeface="Arial" panose="020B0604020202020204" pitchFamily="34" charset="0"/>
              <a:buChar char="•"/>
              <a:defRPr/>
            </a:pPr>
            <a:r>
              <a:rPr lang="en-US" altLang="en-US" sz="2000" dirty="0">
                <a:latin typeface="Anton"/>
              </a:rPr>
              <a:t>One Student at a time will be allowed bathroom breaks</a:t>
            </a:r>
          </a:p>
          <a:p>
            <a:pPr marL="482600" indent="-342900" algn="l">
              <a:buFont typeface="Arial" panose="020B0604020202020204" pitchFamily="34" charset="0"/>
              <a:buChar char="•"/>
              <a:defRPr/>
            </a:pPr>
            <a:r>
              <a:rPr lang="en-US" altLang="en-US" sz="2000" dirty="0">
                <a:latin typeface="Anton"/>
              </a:rPr>
              <a:t>Be fast and respectful to person who may be waiting for your return</a:t>
            </a:r>
          </a:p>
          <a:p>
            <a:pPr marL="482600" indent="-342900" algn="l">
              <a:buFont typeface="Arial" panose="020B0604020202020204" pitchFamily="34" charset="0"/>
              <a:buChar char="•"/>
              <a:defRPr/>
            </a:pPr>
            <a:r>
              <a:rPr lang="en-US" altLang="en-US" sz="2000" dirty="0">
                <a:latin typeface="Anton"/>
              </a:rPr>
              <a:t>Go to the nearest washroom, no detouring</a:t>
            </a:r>
          </a:p>
          <a:p>
            <a:pPr marL="482600" indent="-342900" algn="l">
              <a:buFont typeface="Arial" panose="020B0604020202020204" pitchFamily="34" charset="0"/>
              <a:buChar char="•"/>
              <a:defRPr/>
            </a:pPr>
            <a:r>
              <a:rPr lang="en-US" altLang="en-US" sz="2000" dirty="0">
                <a:solidFill>
                  <a:srgbClr val="FF0000"/>
                </a:solidFill>
                <a:latin typeface="Anton"/>
              </a:rPr>
              <a:t>NO HANGING OUT</a:t>
            </a:r>
            <a:r>
              <a:rPr lang="en-US" altLang="en-US" sz="2000" dirty="0">
                <a:latin typeface="Anton"/>
              </a:rPr>
              <a:t> in washrooms</a:t>
            </a:r>
          </a:p>
          <a:p>
            <a:pPr marL="482600" indent="-342900" algn="l">
              <a:buFont typeface="Arial" panose="020B0604020202020204" pitchFamily="34" charset="0"/>
              <a:buChar char="•"/>
              <a:defRPr/>
            </a:pPr>
            <a:r>
              <a:rPr lang="en-US" altLang="en-US" sz="2000" dirty="0">
                <a:latin typeface="Anton"/>
              </a:rPr>
              <a:t>Prolonged absences and repeat offences will have consequences</a:t>
            </a:r>
          </a:p>
          <a:p>
            <a:pPr marL="482600" indent="-342900" algn="l">
              <a:buFont typeface="Arial" panose="020B0604020202020204" pitchFamily="34" charset="0"/>
              <a:buChar char="•"/>
              <a:defRPr/>
            </a:pPr>
            <a:endParaRPr lang="en-US" altLang="en-US" sz="2000" dirty="0">
              <a:latin typeface="Anton"/>
            </a:endParaRPr>
          </a:p>
        </p:txBody>
      </p:sp>
    </p:spTree>
    <p:extLst>
      <p:ext uri="{BB962C8B-B14F-4D97-AF65-F5344CB8AC3E}">
        <p14:creationId xmlns:p14="http://schemas.microsoft.com/office/powerpoint/2010/main" val="2766873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50" name="Google Shape;95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US" dirty="0">
                <a:latin typeface="Franklin Gothic Heavy" panose="020B0903020102020204" pitchFamily="34" charset="0"/>
              </a:rPr>
              <a:t>ELECTRONIC ENTERTAINMENT DEVICES</a:t>
            </a:r>
            <a:endParaRPr lang="en-US" dirty="0"/>
          </a:p>
        </p:txBody>
      </p:sp>
      <p:sp>
        <p:nvSpPr>
          <p:cNvPr id="38" name="Rectangle 3">
            <a:extLst>
              <a:ext uri="{FF2B5EF4-FFF2-40B4-BE49-F238E27FC236}">
                <a16:creationId xmlns:a16="http://schemas.microsoft.com/office/drawing/2014/main" id="{4FD22025-DBDB-9680-B399-D29CCB1DCE67}"/>
              </a:ext>
            </a:extLst>
          </p:cNvPr>
          <p:cNvSpPr txBox="1">
            <a:spLocks noChangeArrowheads="1"/>
          </p:cNvSpPr>
          <p:nvPr/>
        </p:nvSpPr>
        <p:spPr>
          <a:xfrm>
            <a:off x="1110388" y="1346909"/>
            <a:ext cx="7313612" cy="5105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9pPr>
          </a:lstStyle>
          <a:p>
            <a:pPr marL="482600" indent="-342900" algn="l">
              <a:buFont typeface="Arial" panose="020B0604020202020204" pitchFamily="34" charset="0"/>
              <a:buChar char="•"/>
              <a:defRPr/>
            </a:pPr>
            <a:r>
              <a:rPr lang="en-US" altLang="en-US" sz="2000" dirty="0">
                <a:latin typeface="Anton"/>
              </a:rPr>
              <a:t>Use of personal technology in class is </a:t>
            </a:r>
            <a:r>
              <a:rPr lang="en-US" altLang="en-US" sz="2000" dirty="0">
                <a:solidFill>
                  <a:srgbClr val="FF0000"/>
                </a:solidFill>
                <a:latin typeface="Anton"/>
              </a:rPr>
              <a:t>prohibited</a:t>
            </a:r>
            <a:r>
              <a:rPr lang="en-US" altLang="en-US" sz="2000" dirty="0">
                <a:latin typeface="Anton"/>
              </a:rPr>
              <a:t> during instructional time (yes, this means cell phones)</a:t>
            </a:r>
          </a:p>
          <a:p>
            <a:pPr marL="482600" indent="-342900" algn="l">
              <a:buFont typeface="Arial" panose="020B0604020202020204" pitchFamily="34" charset="0"/>
              <a:buChar char="•"/>
              <a:defRPr/>
            </a:pPr>
            <a:r>
              <a:rPr lang="en-US" altLang="en-US" sz="2000" dirty="0">
                <a:latin typeface="Anton"/>
              </a:rPr>
              <a:t>Listening to music is allowed while working and while I am not teaching</a:t>
            </a:r>
          </a:p>
          <a:p>
            <a:pPr marL="482600" indent="-342900" algn="l">
              <a:buFont typeface="Arial" panose="020B0604020202020204" pitchFamily="34" charset="0"/>
              <a:buChar char="•"/>
              <a:defRPr/>
            </a:pPr>
            <a:r>
              <a:rPr lang="en-US" altLang="en-US" sz="2000" dirty="0">
                <a:latin typeface="Anton"/>
              </a:rPr>
              <a:t>There will be consequences for using your tech for non-class related </a:t>
            </a:r>
            <a:r>
              <a:rPr lang="en-US" altLang="en-US" sz="2000" dirty="0" err="1">
                <a:latin typeface="Anton"/>
              </a:rPr>
              <a:t>activites</a:t>
            </a:r>
            <a:r>
              <a:rPr lang="en-US" altLang="en-US" sz="2000" dirty="0">
                <a:latin typeface="Anton"/>
              </a:rPr>
              <a:t> – phones will be air-gapped in my desk until the end of class</a:t>
            </a:r>
          </a:p>
          <a:p>
            <a:pPr marL="482600" indent="-342900" algn="l">
              <a:buFont typeface="Arial" panose="020B0604020202020204" pitchFamily="34" charset="0"/>
              <a:buChar char="•"/>
              <a:defRPr/>
            </a:pPr>
            <a:endParaRPr lang="en-US" altLang="en-US" sz="2000" dirty="0">
              <a:latin typeface="Anton"/>
            </a:endParaRPr>
          </a:p>
        </p:txBody>
      </p:sp>
    </p:spTree>
    <p:extLst>
      <p:ext uri="{BB962C8B-B14F-4D97-AF65-F5344CB8AC3E}">
        <p14:creationId xmlns:p14="http://schemas.microsoft.com/office/powerpoint/2010/main" val="3802727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50" name="Google Shape;95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Misc. Notes</a:t>
            </a:r>
          </a:p>
        </p:txBody>
      </p:sp>
      <p:sp>
        <p:nvSpPr>
          <p:cNvPr id="38" name="Rectangle 3">
            <a:extLst>
              <a:ext uri="{FF2B5EF4-FFF2-40B4-BE49-F238E27FC236}">
                <a16:creationId xmlns:a16="http://schemas.microsoft.com/office/drawing/2014/main" id="{4FD22025-DBDB-9680-B399-D29CCB1DCE67}"/>
              </a:ext>
            </a:extLst>
          </p:cNvPr>
          <p:cNvSpPr txBox="1">
            <a:spLocks noChangeArrowheads="1"/>
          </p:cNvSpPr>
          <p:nvPr/>
        </p:nvSpPr>
        <p:spPr>
          <a:xfrm>
            <a:off x="1110388" y="907997"/>
            <a:ext cx="7313612" cy="5105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9pPr>
          </a:lstStyle>
          <a:p>
            <a:pPr marL="482600" indent="-342900" algn="l">
              <a:buFont typeface="Arial" panose="020B0604020202020204" pitchFamily="34" charset="0"/>
              <a:buChar char="•"/>
              <a:defRPr/>
            </a:pPr>
            <a:r>
              <a:rPr lang="en-US" altLang="en-US" sz="2000" dirty="0">
                <a:latin typeface="Anton"/>
              </a:rPr>
              <a:t>Appropriate dress for our workplace/Appropriate language/General Manners</a:t>
            </a:r>
          </a:p>
          <a:p>
            <a:pPr marL="482600" indent="-342900" algn="l">
              <a:buFont typeface="Arial" panose="020B0604020202020204" pitchFamily="34" charset="0"/>
              <a:buChar char="•"/>
              <a:defRPr/>
            </a:pPr>
            <a:r>
              <a:rPr lang="en-US" altLang="en-US" sz="2000" dirty="0">
                <a:latin typeface="Anton"/>
              </a:rPr>
              <a:t>No Scent school – some have serious chemical sensitivities</a:t>
            </a:r>
          </a:p>
          <a:p>
            <a:pPr marL="482600" indent="-342900" algn="l">
              <a:buFont typeface="Arial" panose="020B0604020202020204" pitchFamily="34" charset="0"/>
              <a:buChar char="•"/>
              <a:defRPr/>
            </a:pPr>
            <a:r>
              <a:rPr lang="en-US" altLang="en-US" sz="2000" dirty="0">
                <a:latin typeface="Anton"/>
              </a:rPr>
              <a:t>Bullying/Harassment – is unacceptable. Please report to a teacher or Admin</a:t>
            </a:r>
          </a:p>
          <a:p>
            <a:pPr marL="482600" indent="-342900" algn="l">
              <a:buFont typeface="Arial" panose="020B0604020202020204" pitchFamily="34" charset="0"/>
              <a:buChar char="•"/>
              <a:defRPr/>
            </a:pPr>
            <a:r>
              <a:rPr lang="en-US" altLang="en-US" sz="2000" dirty="0">
                <a:latin typeface="Anton"/>
              </a:rPr>
              <a:t>Notes should be provided for students showing up late</a:t>
            </a:r>
          </a:p>
          <a:p>
            <a:pPr marL="482600" indent="-342900" algn="l">
              <a:buFont typeface="Arial" panose="020B0604020202020204" pitchFamily="34" charset="0"/>
              <a:buChar char="•"/>
              <a:defRPr/>
            </a:pPr>
            <a:r>
              <a:rPr lang="en-US" altLang="en-US" sz="2000" dirty="0">
                <a:latin typeface="Anton"/>
              </a:rPr>
              <a:t>Materials for your classes (Local files on person laptops)</a:t>
            </a:r>
          </a:p>
          <a:p>
            <a:pPr marL="482600" indent="-342900" algn="l">
              <a:buFont typeface="Arial" panose="020B0604020202020204" pitchFamily="34" charset="0"/>
              <a:buChar char="•"/>
              <a:defRPr/>
            </a:pPr>
            <a:r>
              <a:rPr lang="en-US" altLang="en-US" sz="2000" dirty="0">
                <a:latin typeface="Anton"/>
              </a:rPr>
              <a:t>Plagiarism</a:t>
            </a:r>
          </a:p>
          <a:p>
            <a:pPr marL="482600" indent="-342900" algn="l">
              <a:buFont typeface="Arial" panose="020B0604020202020204" pitchFamily="34" charset="0"/>
              <a:buChar char="•"/>
              <a:defRPr/>
            </a:pPr>
            <a:r>
              <a:rPr lang="en-US" altLang="en-US" sz="2000" dirty="0">
                <a:latin typeface="Anton"/>
              </a:rPr>
              <a:t>Use of Technology</a:t>
            </a:r>
          </a:p>
          <a:p>
            <a:pPr marL="482600" indent="-342900" algn="l">
              <a:buFont typeface="Arial" panose="020B0604020202020204" pitchFamily="34" charset="0"/>
              <a:buChar char="•"/>
              <a:defRPr/>
            </a:pPr>
            <a:r>
              <a:rPr lang="en-US" altLang="en-US" sz="2000" dirty="0">
                <a:latin typeface="Anton"/>
              </a:rPr>
              <a:t>Late Assignment policy (limited feedback after due date;</a:t>
            </a:r>
          </a:p>
          <a:p>
            <a:pPr marL="482600" indent="-342900" algn="l">
              <a:buFont typeface="Arial" panose="020B0604020202020204" pitchFamily="34" charset="0"/>
              <a:buChar char="•"/>
              <a:defRPr/>
            </a:pPr>
            <a:r>
              <a:rPr lang="en-US" altLang="en-US" sz="2000" dirty="0">
                <a:latin typeface="Anton"/>
              </a:rPr>
              <a:t>                                          not accepted after end of quarter)</a:t>
            </a:r>
          </a:p>
          <a:p>
            <a:pPr marL="482600" indent="-342900" algn="l">
              <a:buFont typeface="Arial" panose="020B0604020202020204" pitchFamily="34" charset="0"/>
              <a:buChar char="•"/>
              <a:defRPr/>
            </a:pPr>
            <a:endParaRPr lang="en-US" altLang="en-US" sz="2000" dirty="0">
              <a:latin typeface="Anton"/>
            </a:endParaRPr>
          </a:p>
        </p:txBody>
      </p:sp>
    </p:spTree>
    <p:extLst>
      <p:ext uri="{BB962C8B-B14F-4D97-AF65-F5344CB8AC3E}">
        <p14:creationId xmlns:p14="http://schemas.microsoft.com/office/powerpoint/2010/main" val="7628452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1683CE-6235-9CDE-F511-0EFAC8D2B6C4}"/>
              </a:ext>
            </a:extLst>
          </p:cNvPr>
          <p:cNvSpPr>
            <a:spLocks noGrp="1"/>
          </p:cNvSpPr>
          <p:nvPr>
            <p:ph type="title"/>
          </p:nvPr>
        </p:nvSpPr>
        <p:spPr/>
        <p:txBody>
          <a:bodyPr/>
          <a:lstStyle/>
          <a:p>
            <a:r>
              <a:rPr lang="en-US" dirty="0"/>
              <a:t>Let's Start Thinks About Apps</a:t>
            </a:r>
            <a:endParaRPr lang="en-CA" dirty="0"/>
          </a:p>
        </p:txBody>
      </p:sp>
      <p:pic>
        <p:nvPicPr>
          <p:cNvPr id="3074" name="Picture 2">
            <a:extLst>
              <a:ext uri="{FF2B5EF4-FFF2-40B4-BE49-F238E27FC236}">
                <a16:creationId xmlns:a16="http://schemas.microsoft.com/office/drawing/2014/main" id="{CEFBE51D-B5D2-4AC2-C850-8608C2187D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94406" y="1133434"/>
            <a:ext cx="3180525" cy="892314"/>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DCE992D0-6229-A467-EBEE-AA7ED7925121}"/>
              </a:ext>
            </a:extLst>
          </p:cNvPr>
          <p:cNvSpPr txBox="1"/>
          <p:nvPr/>
        </p:nvSpPr>
        <p:spPr>
          <a:xfrm>
            <a:off x="369416" y="2729450"/>
            <a:ext cx="2424990" cy="1169551"/>
          </a:xfrm>
          <a:prstGeom prst="rect">
            <a:avLst/>
          </a:prstGeom>
          <a:noFill/>
        </p:spPr>
        <p:txBody>
          <a:bodyPr wrap="square" rtlCol="0">
            <a:spAutoFit/>
          </a:bodyPr>
          <a:lstStyle/>
          <a:p>
            <a:r>
              <a:rPr lang="en-US" dirty="0" err="1">
                <a:solidFill>
                  <a:srgbClr val="00B050"/>
                </a:solidFill>
                <a:latin typeface="Anton"/>
                <a:cs typeface="Catamaran"/>
                <a:sym typeface="Catamaran"/>
                <a:hlinkClick r:id="rId3">
                  <a:extLst>
                    <a:ext uri="{A12FA001-AC4F-418D-AE19-62706E023703}">
                      <ahyp:hlinkClr xmlns:ahyp="http://schemas.microsoft.com/office/drawing/2018/hyperlinkcolor" val="tx"/>
                    </a:ext>
                  </a:extLst>
                </a:hlinkClick>
              </a:rPr>
              <a:t>Pygame</a:t>
            </a:r>
            <a:r>
              <a:rPr lang="en-US" dirty="0">
                <a:solidFill>
                  <a:schemeClr val="dk1"/>
                </a:solidFill>
                <a:latin typeface="Anton"/>
                <a:cs typeface="Catamaran"/>
                <a:sym typeface="Catamaran"/>
              </a:rPr>
              <a:t> is a free and open-source cross-platform library for the development of multimedia applications like video games using Python</a:t>
            </a:r>
            <a:endParaRPr lang="en-CA" dirty="0">
              <a:solidFill>
                <a:schemeClr val="dk1"/>
              </a:solidFill>
              <a:latin typeface="Anton"/>
              <a:cs typeface="Catamaran"/>
              <a:sym typeface="Catamaran"/>
            </a:endParaRPr>
          </a:p>
        </p:txBody>
      </p:sp>
      <p:pic>
        <p:nvPicPr>
          <p:cNvPr id="3076" name="Picture 4" descr="Using Pygame to move your game character around | Opensource.com">
            <a:extLst>
              <a:ext uri="{FF2B5EF4-FFF2-40B4-BE49-F238E27FC236}">
                <a16:creationId xmlns:a16="http://schemas.microsoft.com/office/drawing/2014/main" id="{EF5935D8-37F7-8518-72A0-34195733EF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76760" y="2505914"/>
            <a:ext cx="2681326" cy="1505668"/>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Getting Started With Pygame: A Beginner's Guide To Game, 46% OFF">
            <a:extLst>
              <a:ext uri="{FF2B5EF4-FFF2-40B4-BE49-F238E27FC236}">
                <a16:creationId xmlns:a16="http://schemas.microsoft.com/office/drawing/2014/main" id="{FA95D803-2C4B-14F2-E38E-D6898BD0D0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60242" y="2505914"/>
            <a:ext cx="2604212" cy="1524417"/>
          </a:xfrm>
          <a:prstGeom prst="rect">
            <a:avLst/>
          </a:prstGeom>
          <a:noFill/>
          <a:extLst>
            <a:ext uri="{909E8E84-426E-40DD-AFC4-6F175D3DCCD1}">
              <a14:hiddenFill xmlns:a14="http://schemas.microsoft.com/office/drawing/2010/main">
                <a:solidFill>
                  <a:srgbClr val="FFFFFF"/>
                </a:solidFill>
              </a14:hiddenFill>
            </a:ext>
          </a:extLst>
        </p:spPr>
      </p:pic>
      <p:sp>
        <p:nvSpPr>
          <p:cNvPr id="13" name="Arrow: Right 12">
            <a:extLst>
              <a:ext uri="{FF2B5EF4-FFF2-40B4-BE49-F238E27FC236}">
                <a16:creationId xmlns:a16="http://schemas.microsoft.com/office/drawing/2014/main" id="{D396E4C2-1211-BC8D-AF95-D817EE0A1407}"/>
              </a:ext>
            </a:extLst>
          </p:cNvPr>
          <p:cNvSpPr/>
          <p:nvPr/>
        </p:nvSpPr>
        <p:spPr>
          <a:xfrm>
            <a:off x="5424341" y="3021004"/>
            <a:ext cx="592532" cy="475488"/>
          </a:xfrm>
          <a:prstGeom prst="righ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highlight>
                <a:srgbClr val="008000"/>
              </a:highlight>
            </a:endParaRPr>
          </a:p>
        </p:txBody>
      </p:sp>
      <p:sp>
        <p:nvSpPr>
          <p:cNvPr id="14" name="TextBox 13">
            <a:extLst>
              <a:ext uri="{FF2B5EF4-FFF2-40B4-BE49-F238E27FC236}">
                <a16:creationId xmlns:a16="http://schemas.microsoft.com/office/drawing/2014/main" id="{3C7CD9D9-7423-3EE2-CA18-6E29614124CB}"/>
              </a:ext>
            </a:extLst>
          </p:cNvPr>
          <p:cNvSpPr txBox="1"/>
          <p:nvPr/>
        </p:nvSpPr>
        <p:spPr>
          <a:xfrm>
            <a:off x="2949852" y="4205901"/>
            <a:ext cx="5708233" cy="523220"/>
          </a:xfrm>
          <a:prstGeom prst="rect">
            <a:avLst/>
          </a:prstGeom>
          <a:noFill/>
        </p:spPr>
        <p:txBody>
          <a:bodyPr wrap="square" rtlCol="0">
            <a:spAutoFit/>
          </a:bodyPr>
          <a:lstStyle/>
          <a:p>
            <a:r>
              <a:rPr lang="en-US" dirty="0">
                <a:solidFill>
                  <a:schemeClr val="dk1"/>
                </a:solidFill>
                <a:latin typeface="Anton"/>
                <a:cs typeface="Catamaran"/>
                <a:sym typeface="Catamaran"/>
              </a:rPr>
              <a:t>Where do we start? We need an awesome dev team, and idea that slaps</a:t>
            </a:r>
          </a:p>
          <a:p>
            <a:pPr algn="ctr"/>
            <a:r>
              <a:rPr lang="en-US" dirty="0">
                <a:solidFill>
                  <a:schemeClr val="dk1"/>
                </a:solidFill>
                <a:latin typeface="Anton"/>
                <a:cs typeface="Catamaran"/>
                <a:sym typeface="Catamaran"/>
              </a:rPr>
              <a:t>Let’s start brainstorming! </a:t>
            </a:r>
            <a:endParaRPr lang="en-CA" dirty="0">
              <a:solidFill>
                <a:schemeClr val="dk1"/>
              </a:solidFill>
              <a:latin typeface="Anton"/>
              <a:cs typeface="Catamaran"/>
              <a:sym typeface="Catamaran"/>
            </a:endParaRPr>
          </a:p>
        </p:txBody>
      </p:sp>
    </p:spTree>
    <p:extLst>
      <p:ext uri="{BB962C8B-B14F-4D97-AF65-F5344CB8AC3E}">
        <p14:creationId xmlns:p14="http://schemas.microsoft.com/office/powerpoint/2010/main" val="2182771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39"/>
          <p:cNvSpPr txBox="1">
            <a:spLocks noGrp="1"/>
          </p:cNvSpPr>
          <p:nvPr>
            <p:ph type="title"/>
          </p:nvPr>
        </p:nvSpPr>
        <p:spPr>
          <a:xfrm>
            <a:off x="713224" y="2109175"/>
            <a:ext cx="5236472"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dirty="0"/>
              <a:t>Z</a:t>
            </a:r>
            <a:r>
              <a:rPr lang="en" dirty="0"/>
              <a:t>ero Day - Welcome</a:t>
            </a:r>
            <a:endParaRPr dirty="0"/>
          </a:p>
        </p:txBody>
      </p:sp>
      <p:sp>
        <p:nvSpPr>
          <p:cNvPr id="865" name="Google Shape;865;p39"/>
          <p:cNvSpPr txBox="1">
            <a:spLocks noGrp="1"/>
          </p:cNvSpPr>
          <p:nvPr>
            <p:ph type="title" idx="2"/>
          </p:nvPr>
        </p:nvSpPr>
        <p:spPr>
          <a:xfrm>
            <a:off x="713225" y="1155439"/>
            <a:ext cx="1135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00</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7"/>
        <p:cNvGrpSpPr/>
        <p:nvPr/>
      </p:nvGrpSpPr>
      <p:grpSpPr>
        <a:xfrm>
          <a:off x="0" y="0"/>
          <a:ext cx="0" cy="0"/>
          <a:chOff x="0" y="0"/>
          <a:chExt cx="0" cy="0"/>
        </a:xfrm>
      </p:grpSpPr>
      <p:sp>
        <p:nvSpPr>
          <p:cNvPr id="988" name="Google Shape;988;p48"/>
          <p:cNvSpPr txBox="1">
            <a:spLocks noGrp="1"/>
          </p:cNvSpPr>
          <p:nvPr>
            <p:ph type="title"/>
          </p:nvPr>
        </p:nvSpPr>
        <p:spPr>
          <a:xfrm>
            <a:off x="1274550" y="404665"/>
            <a:ext cx="3439690" cy="60803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About Your Instructor</a:t>
            </a:r>
            <a:endParaRPr dirty="0"/>
          </a:p>
        </p:txBody>
      </p:sp>
      <p:sp>
        <p:nvSpPr>
          <p:cNvPr id="989" name="Google Shape;989;p48"/>
          <p:cNvSpPr txBox="1">
            <a:spLocks noGrp="1"/>
          </p:cNvSpPr>
          <p:nvPr>
            <p:ph type="subTitle" idx="1"/>
          </p:nvPr>
        </p:nvSpPr>
        <p:spPr>
          <a:xfrm>
            <a:off x="1274550" y="3798553"/>
            <a:ext cx="3207300" cy="145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To Contact Me</a:t>
            </a:r>
          </a:p>
          <a:p>
            <a:pPr marL="0" lvl="0" indent="0" algn="l" rtl="0">
              <a:spcBef>
                <a:spcPts val="0"/>
              </a:spcBef>
              <a:spcAft>
                <a:spcPts val="0"/>
              </a:spcAft>
              <a:buNone/>
            </a:pPr>
            <a:r>
              <a:rPr lang="en-US" sz="1200" dirty="0"/>
              <a:t>Email: </a:t>
            </a:r>
            <a:r>
              <a:rPr lang="en-US" sz="1200" dirty="0">
                <a:hlinkClick r:id="rId3"/>
              </a:rPr>
              <a:t>Jeffrey.mcdowell@nbed.nb.ca</a:t>
            </a:r>
            <a:endParaRPr lang="en-US" sz="1200" dirty="0"/>
          </a:p>
          <a:p>
            <a:pPr marL="0" lvl="0" indent="0" algn="l" rtl="0">
              <a:spcBef>
                <a:spcPts val="0"/>
              </a:spcBef>
              <a:spcAft>
                <a:spcPts val="0"/>
              </a:spcAft>
              <a:buNone/>
            </a:pPr>
            <a:r>
              <a:rPr lang="en-US" sz="1200" dirty="0" err="1"/>
              <a:t>Github</a:t>
            </a:r>
            <a:r>
              <a:rPr lang="en-US" sz="1200" dirty="0"/>
              <a:t>: Raise An Issue and Point It Towards Me</a:t>
            </a:r>
            <a:endParaRPr sz="1200" dirty="0"/>
          </a:p>
        </p:txBody>
      </p:sp>
      <p:sp>
        <p:nvSpPr>
          <p:cNvPr id="8" name="Google Shape;989;p48">
            <a:extLst>
              <a:ext uri="{FF2B5EF4-FFF2-40B4-BE49-F238E27FC236}">
                <a16:creationId xmlns:a16="http://schemas.microsoft.com/office/drawing/2014/main" id="{838E4FBD-ADDA-32D4-AEBB-E6E595D07A57}"/>
              </a:ext>
            </a:extLst>
          </p:cNvPr>
          <p:cNvSpPr txBox="1">
            <a:spLocks/>
          </p:cNvSpPr>
          <p:nvPr/>
        </p:nvSpPr>
        <p:spPr>
          <a:xfrm>
            <a:off x="1274550" y="1448310"/>
            <a:ext cx="3839669" cy="145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999999"/>
              </a:buClr>
              <a:buSzPts val="800"/>
              <a:buFont typeface="Open Sans"/>
              <a:buChar char="●"/>
              <a:defRPr sz="1400" b="0" i="0" u="none" strike="noStrike" cap="none">
                <a:solidFill>
                  <a:schemeClr val="dk1"/>
                </a:solidFill>
                <a:latin typeface="Catamaran"/>
                <a:ea typeface="Catamaran"/>
                <a:cs typeface="Catamaran"/>
                <a:sym typeface="Catamaran"/>
              </a:defRPr>
            </a:lvl1pPr>
            <a:lvl2pPr marL="914400" marR="0" lvl="1" indent="-317500" algn="ctr" rtl="0">
              <a:lnSpc>
                <a:spcPct val="100000"/>
              </a:lnSpc>
              <a:spcBef>
                <a:spcPts val="0"/>
              </a:spcBef>
              <a:spcAft>
                <a:spcPts val="0"/>
              </a:spcAft>
              <a:buClr>
                <a:srgbClr val="999999"/>
              </a:buClr>
              <a:buSzPts val="800"/>
              <a:buFont typeface="Open Sans"/>
              <a:buChar char="○"/>
              <a:defRPr sz="1400" b="0" i="0" u="none" strike="noStrike" cap="none">
                <a:solidFill>
                  <a:schemeClr val="dk1"/>
                </a:solidFill>
                <a:latin typeface="Catamaran"/>
                <a:ea typeface="Catamaran"/>
                <a:cs typeface="Catamaran"/>
                <a:sym typeface="Catamaran"/>
              </a:defRPr>
            </a:lvl2pPr>
            <a:lvl3pPr marL="1371600" marR="0" lvl="2" indent="-317500" algn="ctr" rtl="0">
              <a:lnSpc>
                <a:spcPct val="100000"/>
              </a:lnSpc>
              <a:spcBef>
                <a:spcPts val="0"/>
              </a:spcBef>
              <a:spcAft>
                <a:spcPts val="0"/>
              </a:spcAft>
              <a:buClr>
                <a:srgbClr val="999999"/>
              </a:buClr>
              <a:buSzPts val="800"/>
              <a:buFont typeface="Open Sans"/>
              <a:buChar char="■"/>
              <a:defRPr sz="1400" b="0" i="0" u="none" strike="noStrike" cap="none">
                <a:solidFill>
                  <a:schemeClr val="dk1"/>
                </a:solidFill>
                <a:latin typeface="Catamaran"/>
                <a:ea typeface="Catamaran"/>
                <a:cs typeface="Catamaran"/>
                <a:sym typeface="Catamaran"/>
              </a:defRPr>
            </a:lvl3pPr>
            <a:lvl4pPr marL="1828800" marR="0" lvl="3" indent="-317500" algn="ctr" rtl="0">
              <a:lnSpc>
                <a:spcPct val="100000"/>
              </a:lnSpc>
              <a:spcBef>
                <a:spcPts val="0"/>
              </a:spcBef>
              <a:spcAft>
                <a:spcPts val="0"/>
              </a:spcAft>
              <a:buClr>
                <a:srgbClr val="999999"/>
              </a:buClr>
              <a:buSzPts val="800"/>
              <a:buFont typeface="Open Sans"/>
              <a:buChar char="●"/>
              <a:defRPr sz="1400" b="0" i="0" u="none" strike="noStrike" cap="none">
                <a:solidFill>
                  <a:schemeClr val="dk1"/>
                </a:solidFill>
                <a:latin typeface="Catamaran"/>
                <a:ea typeface="Catamaran"/>
                <a:cs typeface="Catamaran"/>
                <a:sym typeface="Catamaran"/>
              </a:defRPr>
            </a:lvl4pPr>
            <a:lvl5pPr marL="2286000" marR="0" lvl="4" indent="-317500" algn="ctr" rtl="0">
              <a:lnSpc>
                <a:spcPct val="100000"/>
              </a:lnSpc>
              <a:spcBef>
                <a:spcPts val="0"/>
              </a:spcBef>
              <a:spcAft>
                <a:spcPts val="0"/>
              </a:spcAft>
              <a:buClr>
                <a:srgbClr val="999999"/>
              </a:buClr>
              <a:buSzPts val="1200"/>
              <a:buFont typeface="Open Sans"/>
              <a:buChar char="○"/>
              <a:defRPr sz="1400" b="0" i="0" u="none" strike="noStrike" cap="none">
                <a:solidFill>
                  <a:schemeClr val="dk1"/>
                </a:solidFill>
                <a:latin typeface="Catamaran"/>
                <a:ea typeface="Catamaran"/>
                <a:cs typeface="Catamaran"/>
                <a:sym typeface="Catamaran"/>
              </a:defRPr>
            </a:lvl5pPr>
            <a:lvl6pPr marL="2743200" marR="0" lvl="5" indent="-317500" algn="ctr" rtl="0">
              <a:lnSpc>
                <a:spcPct val="100000"/>
              </a:lnSpc>
              <a:spcBef>
                <a:spcPts val="0"/>
              </a:spcBef>
              <a:spcAft>
                <a:spcPts val="0"/>
              </a:spcAft>
              <a:buClr>
                <a:srgbClr val="999999"/>
              </a:buClr>
              <a:buSzPts val="1200"/>
              <a:buFont typeface="Open Sans"/>
              <a:buChar char="■"/>
              <a:defRPr sz="1400" b="0" i="0" u="none" strike="noStrike" cap="none">
                <a:solidFill>
                  <a:schemeClr val="dk1"/>
                </a:solidFill>
                <a:latin typeface="Catamaran"/>
                <a:ea typeface="Catamaran"/>
                <a:cs typeface="Catamaran"/>
                <a:sym typeface="Catamaran"/>
              </a:defRPr>
            </a:lvl6pPr>
            <a:lvl7pPr marL="3200400" marR="0" lvl="6" indent="-317500" algn="ctr" rtl="0">
              <a:lnSpc>
                <a:spcPct val="100000"/>
              </a:lnSpc>
              <a:spcBef>
                <a:spcPts val="0"/>
              </a:spcBef>
              <a:spcAft>
                <a:spcPts val="0"/>
              </a:spcAft>
              <a:buClr>
                <a:srgbClr val="999999"/>
              </a:buClr>
              <a:buSzPts val="700"/>
              <a:buFont typeface="Open Sans"/>
              <a:buChar char="●"/>
              <a:defRPr sz="1400" b="0" i="0" u="none" strike="noStrike" cap="none">
                <a:solidFill>
                  <a:schemeClr val="dk1"/>
                </a:solidFill>
                <a:latin typeface="Catamaran"/>
                <a:ea typeface="Catamaran"/>
                <a:cs typeface="Catamaran"/>
                <a:sym typeface="Catamaran"/>
              </a:defRPr>
            </a:lvl7pPr>
            <a:lvl8pPr marL="3657600" marR="0" lvl="7" indent="-317500" algn="ctr" rtl="0">
              <a:lnSpc>
                <a:spcPct val="100000"/>
              </a:lnSpc>
              <a:spcBef>
                <a:spcPts val="0"/>
              </a:spcBef>
              <a:spcAft>
                <a:spcPts val="0"/>
              </a:spcAft>
              <a:buClr>
                <a:srgbClr val="999999"/>
              </a:buClr>
              <a:buSzPts val="700"/>
              <a:buFont typeface="Open Sans"/>
              <a:buChar char="○"/>
              <a:defRPr sz="1400" b="0" i="0" u="none" strike="noStrike" cap="none">
                <a:solidFill>
                  <a:schemeClr val="dk1"/>
                </a:solidFill>
                <a:latin typeface="Catamaran"/>
                <a:ea typeface="Catamaran"/>
                <a:cs typeface="Catamaran"/>
                <a:sym typeface="Catamaran"/>
              </a:defRPr>
            </a:lvl8pPr>
            <a:lvl9pPr marL="4114800" marR="0" lvl="8" indent="-317500" algn="ctr" rtl="0">
              <a:lnSpc>
                <a:spcPct val="100000"/>
              </a:lnSpc>
              <a:spcBef>
                <a:spcPts val="0"/>
              </a:spcBef>
              <a:spcAft>
                <a:spcPts val="0"/>
              </a:spcAft>
              <a:buClr>
                <a:srgbClr val="999999"/>
              </a:buClr>
              <a:buSzPts val="600"/>
              <a:buFont typeface="Open Sans"/>
              <a:buChar char="■"/>
              <a:defRPr sz="1400" b="0" i="0" u="none" strike="noStrike" cap="none">
                <a:solidFill>
                  <a:schemeClr val="dk1"/>
                </a:solidFill>
                <a:latin typeface="Catamaran"/>
                <a:ea typeface="Catamaran"/>
                <a:cs typeface="Catamaran"/>
                <a:sym typeface="Catamaran"/>
              </a:defRPr>
            </a:lvl9pPr>
          </a:lstStyle>
          <a:p>
            <a:pPr marL="0" indent="0">
              <a:buFont typeface="Open Sans"/>
              <a:buNone/>
            </a:pPr>
            <a:r>
              <a:rPr lang="en-US" dirty="0"/>
              <a:t>Education:</a:t>
            </a:r>
          </a:p>
          <a:p>
            <a:pPr marL="0" indent="0">
              <a:buFont typeface="Open Sans"/>
              <a:buNone/>
            </a:pPr>
            <a:r>
              <a:rPr lang="en-US" dirty="0"/>
              <a:t>B.Sc. Chemistry (UNB 2003-2007)</a:t>
            </a:r>
          </a:p>
          <a:p>
            <a:pPr marL="0" indent="0">
              <a:buFont typeface="Open Sans"/>
              <a:buNone/>
            </a:pPr>
            <a:r>
              <a:rPr lang="en-US" dirty="0"/>
              <a:t>PhD Chemistry (</a:t>
            </a:r>
            <a:r>
              <a:rPr lang="en-US" dirty="0" err="1"/>
              <a:t>UofT</a:t>
            </a:r>
            <a:r>
              <a:rPr lang="en-US" dirty="0"/>
              <a:t>, 2007-2013) – OLEDs</a:t>
            </a:r>
          </a:p>
          <a:p>
            <a:pPr marL="0" indent="0">
              <a:buFont typeface="Open Sans"/>
              <a:buNone/>
            </a:pPr>
            <a:endParaRPr lang="en-US" dirty="0"/>
          </a:p>
          <a:p>
            <a:pPr marL="0" indent="0">
              <a:buFont typeface="Open Sans"/>
              <a:buNone/>
            </a:pPr>
            <a:r>
              <a:rPr lang="en-US" dirty="0"/>
              <a:t>Research Career:</a:t>
            </a:r>
          </a:p>
          <a:p>
            <a:pPr marL="0" indent="0">
              <a:buFont typeface="Open Sans"/>
              <a:buNone/>
            </a:pPr>
            <a:r>
              <a:rPr lang="en-US" sz="1200" dirty="0" err="1"/>
              <a:t>UofT</a:t>
            </a:r>
            <a:r>
              <a:rPr lang="en-US" sz="1200" dirty="0"/>
              <a:t>, Toronto - 3</a:t>
            </a:r>
            <a:r>
              <a:rPr lang="en-US" sz="1200" baseline="30000" dirty="0"/>
              <a:t>rd</a:t>
            </a:r>
            <a:r>
              <a:rPr lang="en-US" sz="1200" dirty="0"/>
              <a:t> Gen Photovoltaics </a:t>
            </a:r>
          </a:p>
          <a:p>
            <a:pPr marL="0" indent="0">
              <a:buFont typeface="Open Sans"/>
              <a:buNone/>
            </a:pPr>
            <a:r>
              <a:rPr lang="en-US" sz="1200" dirty="0"/>
              <a:t>Johns Hopkins, Baltimore – Li-Ion Batteries</a:t>
            </a:r>
          </a:p>
          <a:p>
            <a:pPr marL="0" indent="0">
              <a:buFont typeface="Open Sans"/>
              <a:buNone/>
            </a:pPr>
            <a:r>
              <a:rPr lang="en-US" sz="1200" dirty="0"/>
              <a:t>Max Planck , Germany – SS Li-Ion Batteries</a:t>
            </a:r>
          </a:p>
          <a:p>
            <a:pPr marL="0" indent="0">
              <a:buFont typeface="Open Sans"/>
              <a:buNone/>
            </a:pPr>
            <a:r>
              <a:rPr lang="en-US" sz="1200" dirty="0"/>
              <a:t>Station F, Paris, France – Electric Vehicle</a:t>
            </a:r>
          </a:p>
          <a:p>
            <a:pPr marL="0" indent="0">
              <a:buFont typeface="Open Sans"/>
              <a:buNone/>
            </a:pPr>
            <a:endParaRPr lang="en-US" dirty="0"/>
          </a:p>
          <a:p>
            <a:pPr marL="0" indent="0">
              <a:buFont typeface="Open Sans"/>
              <a:buNone/>
            </a:pPr>
            <a:endParaRPr lang="en-US" dirty="0"/>
          </a:p>
          <a:p>
            <a:pPr marL="0" indent="0">
              <a:buFont typeface="Open Sans"/>
              <a:buNone/>
            </a:pPr>
            <a:endParaRPr lang="en-US" dirty="0"/>
          </a:p>
          <a:p>
            <a:pPr marL="0" indent="0">
              <a:buFont typeface="Open Sans"/>
              <a:buNone/>
            </a:pPr>
            <a:endParaRPr lang="en-US" dirty="0"/>
          </a:p>
        </p:txBody>
      </p:sp>
      <p:sp>
        <p:nvSpPr>
          <p:cNvPr id="9" name="Google Shape;989;p48">
            <a:extLst>
              <a:ext uri="{FF2B5EF4-FFF2-40B4-BE49-F238E27FC236}">
                <a16:creationId xmlns:a16="http://schemas.microsoft.com/office/drawing/2014/main" id="{8CF2905B-CD51-D264-7883-9972CCC8EADC}"/>
              </a:ext>
            </a:extLst>
          </p:cNvPr>
          <p:cNvSpPr txBox="1">
            <a:spLocks/>
          </p:cNvSpPr>
          <p:nvPr/>
        </p:nvSpPr>
        <p:spPr>
          <a:xfrm>
            <a:off x="1274550" y="980950"/>
            <a:ext cx="3839669" cy="40758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999999"/>
              </a:buClr>
              <a:buSzPts val="800"/>
              <a:buFont typeface="Open Sans"/>
              <a:buChar char="●"/>
              <a:defRPr sz="1400" b="0" i="0" u="none" strike="noStrike" cap="none">
                <a:solidFill>
                  <a:schemeClr val="dk1"/>
                </a:solidFill>
                <a:latin typeface="Catamaran"/>
                <a:ea typeface="Catamaran"/>
                <a:cs typeface="Catamaran"/>
                <a:sym typeface="Catamaran"/>
              </a:defRPr>
            </a:lvl1pPr>
            <a:lvl2pPr marL="914400" marR="0" lvl="1" indent="-317500" algn="ctr" rtl="0">
              <a:lnSpc>
                <a:spcPct val="100000"/>
              </a:lnSpc>
              <a:spcBef>
                <a:spcPts val="0"/>
              </a:spcBef>
              <a:spcAft>
                <a:spcPts val="0"/>
              </a:spcAft>
              <a:buClr>
                <a:srgbClr val="999999"/>
              </a:buClr>
              <a:buSzPts val="800"/>
              <a:buFont typeface="Open Sans"/>
              <a:buChar char="○"/>
              <a:defRPr sz="1400" b="0" i="0" u="none" strike="noStrike" cap="none">
                <a:solidFill>
                  <a:schemeClr val="dk1"/>
                </a:solidFill>
                <a:latin typeface="Catamaran"/>
                <a:ea typeface="Catamaran"/>
                <a:cs typeface="Catamaran"/>
                <a:sym typeface="Catamaran"/>
              </a:defRPr>
            </a:lvl2pPr>
            <a:lvl3pPr marL="1371600" marR="0" lvl="2" indent="-317500" algn="ctr" rtl="0">
              <a:lnSpc>
                <a:spcPct val="100000"/>
              </a:lnSpc>
              <a:spcBef>
                <a:spcPts val="0"/>
              </a:spcBef>
              <a:spcAft>
                <a:spcPts val="0"/>
              </a:spcAft>
              <a:buClr>
                <a:srgbClr val="999999"/>
              </a:buClr>
              <a:buSzPts val="800"/>
              <a:buFont typeface="Open Sans"/>
              <a:buChar char="■"/>
              <a:defRPr sz="1400" b="0" i="0" u="none" strike="noStrike" cap="none">
                <a:solidFill>
                  <a:schemeClr val="dk1"/>
                </a:solidFill>
                <a:latin typeface="Catamaran"/>
                <a:ea typeface="Catamaran"/>
                <a:cs typeface="Catamaran"/>
                <a:sym typeface="Catamaran"/>
              </a:defRPr>
            </a:lvl3pPr>
            <a:lvl4pPr marL="1828800" marR="0" lvl="3" indent="-317500" algn="ctr" rtl="0">
              <a:lnSpc>
                <a:spcPct val="100000"/>
              </a:lnSpc>
              <a:spcBef>
                <a:spcPts val="0"/>
              </a:spcBef>
              <a:spcAft>
                <a:spcPts val="0"/>
              </a:spcAft>
              <a:buClr>
                <a:srgbClr val="999999"/>
              </a:buClr>
              <a:buSzPts val="800"/>
              <a:buFont typeface="Open Sans"/>
              <a:buChar char="●"/>
              <a:defRPr sz="1400" b="0" i="0" u="none" strike="noStrike" cap="none">
                <a:solidFill>
                  <a:schemeClr val="dk1"/>
                </a:solidFill>
                <a:latin typeface="Catamaran"/>
                <a:ea typeface="Catamaran"/>
                <a:cs typeface="Catamaran"/>
                <a:sym typeface="Catamaran"/>
              </a:defRPr>
            </a:lvl4pPr>
            <a:lvl5pPr marL="2286000" marR="0" lvl="4" indent="-317500" algn="ctr" rtl="0">
              <a:lnSpc>
                <a:spcPct val="100000"/>
              </a:lnSpc>
              <a:spcBef>
                <a:spcPts val="0"/>
              </a:spcBef>
              <a:spcAft>
                <a:spcPts val="0"/>
              </a:spcAft>
              <a:buClr>
                <a:srgbClr val="999999"/>
              </a:buClr>
              <a:buSzPts val="1200"/>
              <a:buFont typeface="Open Sans"/>
              <a:buChar char="○"/>
              <a:defRPr sz="1400" b="0" i="0" u="none" strike="noStrike" cap="none">
                <a:solidFill>
                  <a:schemeClr val="dk1"/>
                </a:solidFill>
                <a:latin typeface="Catamaran"/>
                <a:ea typeface="Catamaran"/>
                <a:cs typeface="Catamaran"/>
                <a:sym typeface="Catamaran"/>
              </a:defRPr>
            </a:lvl5pPr>
            <a:lvl6pPr marL="2743200" marR="0" lvl="5" indent="-317500" algn="ctr" rtl="0">
              <a:lnSpc>
                <a:spcPct val="100000"/>
              </a:lnSpc>
              <a:spcBef>
                <a:spcPts val="0"/>
              </a:spcBef>
              <a:spcAft>
                <a:spcPts val="0"/>
              </a:spcAft>
              <a:buClr>
                <a:srgbClr val="999999"/>
              </a:buClr>
              <a:buSzPts val="1200"/>
              <a:buFont typeface="Open Sans"/>
              <a:buChar char="■"/>
              <a:defRPr sz="1400" b="0" i="0" u="none" strike="noStrike" cap="none">
                <a:solidFill>
                  <a:schemeClr val="dk1"/>
                </a:solidFill>
                <a:latin typeface="Catamaran"/>
                <a:ea typeface="Catamaran"/>
                <a:cs typeface="Catamaran"/>
                <a:sym typeface="Catamaran"/>
              </a:defRPr>
            </a:lvl6pPr>
            <a:lvl7pPr marL="3200400" marR="0" lvl="6" indent="-317500" algn="ctr" rtl="0">
              <a:lnSpc>
                <a:spcPct val="100000"/>
              </a:lnSpc>
              <a:spcBef>
                <a:spcPts val="0"/>
              </a:spcBef>
              <a:spcAft>
                <a:spcPts val="0"/>
              </a:spcAft>
              <a:buClr>
                <a:srgbClr val="999999"/>
              </a:buClr>
              <a:buSzPts val="700"/>
              <a:buFont typeface="Open Sans"/>
              <a:buChar char="●"/>
              <a:defRPr sz="1400" b="0" i="0" u="none" strike="noStrike" cap="none">
                <a:solidFill>
                  <a:schemeClr val="dk1"/>
                </a:solidFill>
                <a:latin typeface="Catamaran"/>
                <a:ea typeface="Catamaran"/>
                <a:cs typeface="Catamaran"/>
                <a:sym typeface="Catamaran"/>
              </a:defRPr>
            </a:lvl7pPr>
            <a:lvl8pPr marL="3657600" marR="0" lvl="7" indent="-317500" algn="ctr" rtl="0">
              <a:lnSpc>
                <a:spcPct val="100000"/>
              </a:lnSpc>
              <a:spcBef>
                <a:spcPts val="0"/>
              </a:spcBef>
              <a:spcAft>
                <a:spcPts val="0"/>
              </a:spcAft>
              <a:buClr>
                <a:srgbClr val="999999"/>
              </a:buClr>
              <a:buSzPts val="700"/>
              <a:buFont typeface="Open Sans"/>
              <a:buChar char="○"/>
              <a:defRPr sz="1400" b="0" i="0" u="none" strike="noStrike" cap="none">
                <a:solidFill>
                  <a:schemeClr val="dk1"/>
                </a:solidFill>
                <a:latin typeface="Catamaran"/>
                <a:ea typeface="Catamaran"/>
                <a:cs typeface="Catamaran"/>
                <a:sym typeface="Catamaran"/>
              </a:defRPr>
            </a:lvl8pPr>
            <a:lvl9pPr marL="4114800" marR="0" lvl="8" indent="-317500" algn="ctr" rtl="0">
              <a:lnSpc>
                <a:spcPct val="100000"/>
              </a:lnSpc>
              <a:spcBef>
                <a:spcPts val="0"/>
              </a:spcBef>
              <a:spcAft>
                <a:spcPts val="0"/>
              </a:spcAft>
              <a:buClr>
                <a:srgbClr val="999999"/>
              </a:buClr>
              <a:buSzPts val="600"/>
              <a:buFont typeface="Open Sans"/>
              <a:buChar char="■"/>
              <a:defRPr sz="1400" b="0" i="0" u="none" strike="noStrike" cap="none">
                <a:solidFill>
                  <a:schemeClr val="dk1"/>
                </a:solidFill>
                <a:latin typeface="Catamaran"/>
                <a:ea typeface="Catamaran"/>
                <a:cs typeface="Catamaran"/>
                <a:sym typeface="Catamaran"/>
              </a:defRPr>
            </a:lvl9pPr>
          </a:lstStyle>
          <a:p>
            <a:pPr marL="0" indent="0" algn="ctr">
              <a:buFont typeface="Open Sans"/>
              <a:buNone/>
            </a:pPr>
            <a:r>
              <a:rPr lang="en-US" dirty="0"/>
              <a:t>J. McDowell, PhD</a:t>
            </a:r>
          </a:p>
          <a:p>
            <a:pPr marL="0" indent="0">
              <a:buFont typeface="Open Sans"/>
              <a:buNone/>
            </a:pPr>
            <a:endParaRPr lang="en-US" dirty="0"/>
          </a:p>
          <a:p>
            <a:pPr marL="0" indent="0">
              <a:buFont typeface="Open Sans"/>
              <a:buNone/>
            </a:pPr>
            <a:endParaRPr lang="en-US" dirty="0"/>
          </a:p>
          <a:p>
            <a:pPr marL="0" indent="0">
              <a:buFont typeface="Open Sans"/>
              <a:buNone/>
            </a:pPr>
            <a:endParaRPr lang="en-US" dirty="0"/>
          </a:p>
        </p:txBody>
      </p:sp>
      <p:pic>
        <p:nvPicPr>
          <p:cNvPr id="1028" name="Picture 4" descr="Measurement of OLED modules">
            <a:extLst>
              <a:ext uri="{FF2B5EF4-FFF2-40B4-BE49-F238E27FC236}">
                <a16:creationId xmlns:a16="http://schemas.microsoft.com/office/drawing/2014/main" id="{C9B71DDC-EEE0-0A57-B50E-1ED6634BF6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66864" y="2571750"/>
            <a:ext cx="1462721" cy="219408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U of T ranked No. 1 in Canada, one of world's top 10 public universities | University  of Toronto">
            <a:extLst>
              <a:ext uri="{FF2B5EF4-FFF2-40B4-BE49-F238E27FC236}">
                <a16:creationId xmlns:a16="http://schemas.microsoft.com/office/drawing/2014/main" id="{03D44488-F6F1-5EA4-8988-D61F4F8F2CB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11941"/>
          <a:stretch/>
        </p:blipFill>
        <p:spPr bwMode="auto">
          <a:xfrm>
            <a:off x="6355297" y="906520"/>
            <a:ext cx="2060094" cy="155963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i-Ion Battery Researchers Work To Improve Precision Measurements of  Charging, Estimations of Cycle Life; Highlight Need For Further Order of  Magnitude Improvement In Accuracy - Green Car Congress">
            <a:extLst>
              <a:ext uri="{FF2B5EF4-FFF2-40B4-BE49-F238E27FC236}">
                <a16:creationId xmlns:a16="http://schemas.microsoft.com/office/drawing/2014/main" id="{350A6BF9-9749-4EA1-38BD-BC2773C7697D}"/>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2815"/>
          <a:stretch/>
        </p:blipFill>
        <p:spPr bwMode="auto">
          <a:xfrm>
            <a:off x="5332918" y="2571750"/>
            <a:ext cx="1462721" cy="219860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person standing on a boat&#10;&#10;Description automatically generated">
            <a:extLst>
              <a:ext uri="{FF2B5EF4-FFF2-40B4-BE49-F238E27FC236}">
                <a16:creationId xmlns:a16="http://schemas.microsoft.com/office/drawing/2014/main" id="{06F9B137-7353-FE74-DEDD-A4B53FD309AE}"/>
              </a:ext>
            </a:extLst>
          </p:cNvPr>
          <p:cNvPicPr>
            <a:picLocks noChangeAspect="1"/>
          </p:cNvPicPr>
          <p:nvPr/>
        </p:nvPicPr>
        <p:blipFill rotWithShape="1">
          <a:blip r:embed="rId7"/>
          <a:srcRect t="17920" b="13813"/>
          <a:stretch/>
        </p:blipFill>
        <p:spPr>
          <a:xfrm>
            <a:off x="4991112" y="232883"/>
            <a:ext cx="1713464" cy="155963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To Expect From This Course</a:t>
            </a:r>
            <a:endParaRPr dirty="0"/>
          </a:p>
        </p:txBody>
      </p:sp>
      <p:graphicFrame>
        <p:nvGraphicFramePr>
          <p:cNvPr id="838" name="Google Shape;838;p37"/>
          <p:cNvGraphicFramePr/>
          <p:nvPr>
            <p:extLst>
              <p:ext uri="{D42A27DB-BD31-4B8C-83A1-F6EECF244321}">
                <p14:modId xmlns:p14="http://schemas.microsoft.com/office/powerpoint/2010/main" val="4225618199"/>
              </p:ext>
            </p:extLst>
          </p:nvPr>
        </p:nvGraphicFramePr>
        <p:xfrm>
          <a:off x="504750" y="1395069"/>
          <a:ext cx="8236914" cy="2500650"/>
        </p:xfrm>
        <a:graphic>
          <a:graphicData uri="http://schemas.openxmlformats.org/drawingml/2006/table">
            <a:tbl>
              <a:tblPr>
                <a:noFill/>
                <a:tableStyleId>{9577CEE3-539C-40FE-893D-AA8995659627}</a:tableStyleId>
              </a:tblPr>
              <a:tblGrid>
                <a:gridCol w="1263712">
                  <a:extLst>
                    <a:ext uri="{9D8B030D-6E8A-4147-A177-3AD203B41FA5}">
                      <a16:colId xmlns:a16="http://schemas.microsoft.com/office/drawing/2014/main" val="20000"/>
                    </a:ext>
                  </a:extLst>
                </a:gridCol>
                <a:gridCol w="6139657">
                  <a:extLst>
                    <a:ext uri="{9D8B030D-6E8A-4147-A177-3AD203B41FA5}">
                      <a16:colId xmlns:a16="http://schemas.microsoft.com/office/drawing/2014/main" val="20001"/>
                    </a:ext>
                  </a:extLst>
                </a:gridCol>
                <a:gridCol w="833545">
                  <a:extLst>
                    <a:ext uri="{9D8B030D-6E8A-4147-A177-3AD203B41FA5}">
                      <a16:colId xmlns:a16="http://schemas.microsoft.com/office/drawing/2014/main" val="140344080"/>
                    </a:ext>
                  </a:extLst>
                </a:gridCol>
              </a:tblGrid>
              <a:tr h="601981">
                <a:tc>
                  <a:txBody>
                    <a:bodyPr/>
                    <a:lstStyle/>
                    <a:p>
                      <a:pPr marL="0" lvl="0" indent="0" algn="ctr" rtl="0">
                        <a:spcBef>
                          <a:spcPts val="0"/>
                        </a:spcBef>
                        <a:spcAft>
                          <a:spcPts val="0"/>
                        </a:spcAft>
                        <a:buNone/>
                      </a:pPr>
                      <a:r>
                        <a:rPr lang="en" sz="1600" dirty="0">
                          <a:solidFill>
                            <a:schemeClr val="hlink"/>
                          </a:solidFill>
                          <a:uFill>
                            <a:noFill/>
                          </a:uFill>
                          <a:latin typeface="Anton"/>
                          <a:ea typeface="Anton"/>
                          <a:cs typeface="Anton"/>
                          <a:sym typeface="Anton"/>
                        </a:rPr>
                        <a:t>Outcome 01</a:t>
                      </a:r>
                      <a:endParaRPr sz="1600" dirty="0">
                        <a:solidFill>
                          <a:schemeClr val="dk1"/>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1600"/>
                        </a:spcAft>
                        <a:buNone/>
                      </a:pPr>
                      <a:r>
                        <a:rPr lang="en-US" sz="1600" b="0" i="0" u="none" strike="noStrike" cap="none" dirty="0">
                          <a:solidFill>
                            <a:schemeClr val="hlink"/>
                          </a:solidFill>
                          <a:uFill>
                            <a:noFill/>
                          </a:uFill>
                          <a:latin typeface="Anton"/>
                          <a:ea typeface="Arial"/>
                          <a:cs typeface="Arial"/>
                          <a:sym typeface="Arial"/>
                        </a:rPr>
                        <a:t>Understanding Computer Hardware and Its Role in Programming</a:t>
                      </a:r>
                      <a:endParaRPr sz="1600" b="0" i="0" u="none" strike="noStrike" cap="none" dirty="0">
                        <a:solidFill>
                          <a:schemeClr val="hlink"/>
                        </a:solidFill>
                        <a:uFill>
                          <a:noFill/>
                        </a:uFill>
                        <a:latin typeface="Anton"/>
                        <a:ea typeface="Catamaran"/>
                        <a:cs typeface="Catamaran"/>
                        <a:sym typeface="Catamaran"/>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1600"/>
                        </a:spcAft>
                        <a:buNone/>
                      </a:pPr>
                      <a:r>
                        <a:rPr lang="en-US" sz="1600" b="0" i="0" u="none" strike="noStrike" cap="none" dirty="0">
                          <a:solidFill>
                            <a:schemeClr val="hlink"/>
                          </a:solidFill>
                          <a:uFill>
                            <a:noFill/>
                          </a:uFill>
                          <a:latin typeface="Anton"/>
                          <a:ea typeface="Catamaran"/>
                          <a:cs typeface="Arial"/>
                          <a:sym typeface="Catamaran"/>
                        </a:rPr>
                        <a:t>20%</a:t>
                      </a:r>
                      <a:endParaRPr sz="1600" b="0" i="0" u="none" strike="noStrike" cap="none" dirty="0">
                        <a:solidFill>
                          <a:schemeClr val="hlink"/>
                        </a:solidFill>
                        <a:uFill>
                          <a:noFill/>
                        </a:uFill>
                        <a:latin typeface="Anton"/>
                        <a:ea typeface="Catamaran"/>
                        <a:cs typeface="Arial"/>
                        <a:sym typeface="Catamaran"/>
                      </a:endParaRPr>
                    </a:p>
                  </a:txBody>
                  <a:tcPr marL="91425" marR="91425" marT="91425" marB="91425" anchor="ctr">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41324">
                <a:tc>
                  <a:txBody>
                    <a:bodyPr/>
                    <a:lstStyle/>
                    <a:p>
                      <a:pPr marL="0" lvl="0" indent="0" algn="ctr" rtl="0">
                        <a:spcBef>
                          <a:spcPts val="0"/>
                        </a:spcBef>
                        <a:spcAft>
                          <a:spcPts val="0"/>
                        </a:spcAft>
                        <a:buNone/>
                      </a:pPr>
                      <a:r>
                        <a:rPr lang="en-CA" sz="1600" dirty="0">
                          <a:solidFill>
                            <a:schemeClr val="hlink"/>
                          </a:solidFill>
                          <a:uFill>
                            <a:noFill/>
                          </a:uFill>
                          <a:latin typeface="Anton"/>
                          <a:ea typeface="Anton"/>
                          <a:cs typeface="Anton"/>
                          <a:sym typeface="Anton"/>
                        </a:rPr>
                        <a:t>Outcome 02</a:t>
                      </a:r>
                      <a:endParaRPr lang="en-CA" sz="1600" dirty="0">
                        <a:solidFill>
                          <a:schemeClr val="dk1"/>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1600"/>
                        </a:spcAft>
                        <a:buNone/>
                      </a:pPr>
                      <a:r>
                        <a:rPr lang="en-US" sz="1600" b="0" i="0" u="none" strike="noStrike" cap="none" dirty="0">
                          <a:solidFill>
                            <a:schemeClr val="hlink"/>
                          </a:solidFill>
                          <a:uFill>
                            <a:noFill/>
                          </a:uFill>
                          <a:latin typeface="Anton"/>
                          <a:ea typeface="Arial"/>
                          <a:cs typeface="Arial"/>
                          <a:sym typeface="Arial"/>
                        </a:rPr>
                        <a:t>Understanding Python Programming Logic and Architecture</a:t>
                      </a:r>
                      <a:endParaRPr lang="en-CA" sz="1600" b="0" i="0" u="none" strike="noStrike" cap="none" dirty="0">
                        <a:solidFill>
                          <a:schemeClr val="hlink"/>
                        </a:solidFill>
                        <a:uFill>
                          <a:noFill/>
                        </a:uFill>
                        <a:latin typeface="Anton"/>
                        <a:ea typeface="Catamaran"/>
                        <a:cs typeface="Catamaran"/>
                        <a:sym typeface="Catamaran"/>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1600"/>
                        </a:spcAft>
                        <a:buNone/>
                      </a:pPr>
                      <a:r>
                        <a:rPr lang="en-US" sz="1600" b="0" i="0" u="none" strike="noStrike" cap="none" dirty="0">
                          <a:solidFill>
                            <a:schemeClr val="hlink"/>
                          </a:solidFill>
                          <a:uFill>
                            <a:noFill/>
                          </a:uFill>
                          <a:latin typeface="Anton"/>
                          <a:ea typeface="Catamaran"/>
                          <a:cs typeface="Arial"/>
                          <a:sym typeface="Catamaran"/>
                        </a:rPr>
                        <a:t>20%</a:t>
                      </a:r>
                      <a:endParaRPr lang="en-CA" sz="1600" b="0" i="0" u="none" strike="noStrike" cap="none" dirty="0">
                        <a:solidFill>
                          <a:schemeClr val="hlink"/>
                        </a:solidFill>
                        <a:uFill>
                          <a:noFill/>
                        </a:uFill>
                        <a:latin typeface="Anton"/>
                        <a:ea typeface="Catamaran"/>
                        <a:cs typeface="Arial"/>
                        <a:sym typeface="Catamaran"/>
                      </a:endParaRPr>
                    </a:p>
                  </a:txBody>
                  <a:tcPr marL="91425" marR="91425" marT="91425" marB="91425" anchor="ctr">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686815">
                <a:tc>
                  <a:txBody>
                    <a:bodyPr/>
                    <a:lstStyle/>
                    <a:p>
                      <a:pPr marL="0" lvl="0" indent="0" algn="ctr" rtl="0">
                        <a:spcBef>
                          <a:spcPts val="0"/>
                        </a:spcBef>
                        <a:spcAft>
                          <a:spcPts val="0"/>
                        </a:spcAft>
                        <a:buNone/>
                      </a:pPr>
                      <a:r>
                        <a:rPr lang="en-CA" sz="1600" dirty="0">
                          <a:solidFill>
                            <a:schemeClr val="hlink"/>
                          </a:solidFill>
                          <a:uFill>
                            <a:noFill/>
                          </a:uFill>
                          <a:latin typeface="Anton"/>
                          <a:ea typeface="Anton"/>
                          <a:cs typeface="Anton"/>
                          <a:sym typeface="Anton"/>
                        </a:rPr>
                        <a:t>Outcome 03</a:t>
                      </a:r>
                      <a:endParaRPr lang="en-CA" sz="1600" dirty="0">
                        <a:solidFill>
                          <a:schemeClr val="dk1"/>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1600"/>
                        </a:spcAft>
                        <a:buClr>
                          <a:srgbClr val="000000"/>
                        </a:buClr>
                        <a:buFont typeface="Arial"/>
                        <a:buNone/>
                      </a:pPr>
                      <a:r>
                        <a:rPr lang="en-US" sz="1600" b="0" i="0" u="none" strike="noStrike" cap="none" dirty="0">
                          <a:solidFill>
                            <a:schemeClr val="hlink"/>
                          </a:solidFill>
                          <a:uFill>
                            <a:noFill/>
                          </a:uFill>
                          <a:latin typeface="Anton"/>
                          <a:ea typeface="Arial"/>
                          <a:cs typeface="Arial"/>
                          <a:sym typeface="Arial"/>
                        </a:rPr>
                        <a:t>Understanding and Optimizing the Programming Environment</a:t>
                      </a:r>
                      <a:endParaRPr lang="en-CA" sz="1600" b="0" i="0" u="none" strike="noStrike" cap="none" dirty="0">
                        <a:solidFill>
                          <a:schemeClr val="hlink"/>
                        </a:solidFill>
                        <a:uFill>
                          <a:noFill/>
                        </a:uFill>
                        <a:latin typeface="Anton"/>
                        <a:ea typeface="Catamaran"/>
                        <a:cs typeface="Arial"/>
                        <a:sym typeface="Catamaran"/>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marR="0" lvl="0" indent="0" algn="ctr" rtl="0">
                        <a:lnSpc>
                          <a:spcPct val="100000"/>
                        </a:lnSpc>
                        <a:spcBef>
                          <a:spcPts val="0"/>
                        </a:spcBef>
                        <a:spcAft>
                          <a:spcPts val="1600"/>
                        </a:spcAft>
                        <a:buClr>
                          <a:srgbClr val="000000"/>
                        </a:buClr>
                        <a:buFont typeface="Arial"/>
                        <a:buNone/>
                      </a:pPr>
                      <a:r>
                        <a:rPr lang="en-US" sz="1600" b="0" i="0" u="none" strike="noStrike" cap="none" dirty="0">
                          <a:solidFill>
                            <a:schemeClr val="hlink"/>
                          </a:solidFill>
                          <a:uFill>
                            <a:noFill/>
                          </a:uFill>
                          <a:latin typeface="Anton"/>
                          <a:ea typeface="Catamaran"/>
                          <a:cs typeface="Arial"/>
                          <a:sym typeface="Catamaran"/>
                        </a:rPr>
                        <a:t>25%</a:t>
                      </a:r>
                      <a:endParaRPr lang="en-CA" sz="1600" b="0" i="0" u="none" strike="noStrike" cap="none" dirty="0">
                        <a:solidFill>
                          <a:schemeClr val="hlink"/>
                        </a:solidFill>
                        <a:uFill>
                          <a:noFill/>
                        </a:uFill>
                        <a:latin typeface="Anton"/>
                        <a:ea typeface="Catamaran"/>
                        <a:cs typeface="Arial"/>
                        <a:sym typeface="Catamaran"/>
                      </a:endParaRPr>
                    </a:p>
                  </a:txBody>
                  <a:tcPr marL="91425" marR="91425" marT="91425" marB="91425" anchor="ctr">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50500">
                <a:tc>
                  <a:txBody>
                    <a:bodyPr/>
                    <a:lstStyle/>
                    <a:p>
                      <a:pPr marL="0" lvl="0" indent="0" algn="ctr" rtl="0">
                        <a:spcBef>
                          <a:spcPts val="0"/>
                        </a:spcBef>
                        <a:spcAft>
                          <a:spcPts val="0"/>
                        </a:spcAft>
                        <a:buNone/>
                      </a:pPr>
                      <a:r>
                        <a:rPr lang="en-CA" sz="1600" dirty="0">
                          <a:solidFill>
                            <a:schemeClr val="hlink"/>
                          </a:solidFill>
                          <a:uFill>
                            <a:noFill/>
                          </a:uFill>
                          <a:latin typeface="Anton"/>
                          <a:ea typeface="Anton"/>
                          <a:cs typeface="Anton"/>
                          <a:sym typeface="Anton"/>
                        </a:rPr>
                        <a:t>Outcome 04</a:t>
                      </a:r>
                      <a:endParaRPr lang="en-CA" sz="1600" dirty="0">
                        <a:solidFill>
                          <a:schemeClr val="dk1"/>
                        </a:solidFill>
                        <a:latin typeface="Anton"/>
                        <a:ea typeface="Anton"/>
                        <a:cs typeface="Anton"/>
                        <a:sym typeface="Anton"/>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1600"/>
                        </a:spcAft>
                        <a:buNone/>
                      </a:pPr>
                      <a:r>
                        <a:rPr lang="en-US" sz="1600" b="0" i="0" u="none" strike="noStrike" cap="none" dirty="0">
                          <a:solidFill>
                            <a:schemeClr val="hlink"/>
                          </a:solidFill>
                          <a:uFill>
                            <a:noFill/>
                          </a:uFill>
                          <a:latin typeface="Anton"/>
                          <a:ea typeface="Arial"/>
                          <a:cs typeface="Arial"/>
                          <a:sym typeface="Arial"/>
                        </a:rPr>
                        <a:t>Demonstrating Proficiency in Python and Object-Oriented Programming (OOP)</a:t>
                      </a:r>
                      <a:endParaRPr lang="en-CA" sz="1600" b="0" i="0" u="none" strike="noStrike" cap="none" dirty="0">
                        <a:solidFill>
                          <a:schemeClr val="hlink"/>
                        </a:solidFill>
                        <a:uFill>
                          <a:noFill/>
                        </a:uFill>
                        <a:latin typeface="Anton"/>
                        <a:ea typeface="Catamaran"/>
                        <a:cs typeface="Arial"/>
                        <a:sym typeface="Catamaran"/>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1600"/>
                        </a:spcAft>
                        <a:buNone/>
                      </a:pPr>
                      <a:r>
                        <a:rPr lang="en-US" sz="1600" b="0" i="0" u="none" strike="noStrike" cap="none" dirty="0">
                          <a:solidFill>
                            <a:schemeClr val="hlink"/>
                          </a:solidFill>
                          <a:uFill>
                            <a:noFill/>
                          </a:uFill>
                          <a:latin typeface="Anton"/>
                          <a:ea typeface="Catamaran"/>
                          <a:cs typeface="Arial"/>
                          <a:sym typeface="Catamaran"/>
                        </a:rPr>
                        <a:t>35%</a:t>
                      </a:r>
                      <a:endParaRPr lang="en-CA" sz="1600" b="0" i="0" u="none" strike="noStrike" cap="none" dirty="0">
                        <a:solidFill>
                          <a:schemeClr val="hlink"/>
                        </a:solidFill>
                        <a:uFill>
                          <a:noFill/>
                        </a:uFill>
                        <a:latin typeface="Anton"/>
                        <a:ea typeface="Catamaran"/>
                        <a:cs typeface="Arial"/>
                        <a:sym typeface="Catamaran"/>
                      </a:endParaRPr>
                    </a:p>
                  </a:txBody>
                  <a:tcPr marL="91425" marR="91425" marT="91425" marB="91425" anchor="ctr">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bl>
          </a:graphicData>
        </a:graphic>
      </p:graphicFrame>
      <p:sp>
        <p:nvSpPr>
          <p:cNvPr id="2" name="Google Shape;841;p37">
            <a:extLst>
              <a:ext uri="{FF2B5EF4-FFF2-40B4-BE49-F238E27FC236}">
                <a16:creationId xmlns:a16="http://schemas.microsoft.com/office/drawing/2014/main" id="{50378B9E-5DFE-4B4C-2A28-4CC9942F1155}"/>
              </a:ext>
            </a:extLst>
          </p:cNvPr>
          <p:cNvSpPr txBox="1"/>
          <p:nvPr/>
        </p:nvSpPr>
        <p:spPr>
          <a:xfrm>
            <a:off x="4288147" y="4288894"/>
            <a:ext cx="3254400" cy="3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dirty="0">
                <a:solidFill>
                  <a:schemeClr val="dk1"/>
                </a:solidFill>
                <a:latin typeface="Catamaran"/>
                <a:ea typeface="Catamaran"/>
                <a:cs typeface="Catamaran"/>
                <a:sym typeface="Catamaran"/>
              </a:rPr>
              <a:t>You can visit our Class Github Page At:</a:t>
            </a:r>
            <a:br>
              <a:rPr lang="en" sz="800" b="1" dirty="0">
                <a:solidFill>
                  <a:schemeClr val="dk1"/>
                </a:solidFill>
                <a:latin typeface="Catamaran"/>
                <a:ea typeface="Catamaran"/>
                <a:cs typeface="Catamaran"/>
                <a:sym typeface="Catamaran"/>
              </a:rPr>
            </a:br>
            <a:r>
              <a:rPr lang="en-CA" sz="1000" b="1" dirty="0">
                <a:solidFill>
                  <a:schemeClr val="dk1"/>
                </a:solidFill>
                <a:uFill>
                  <a:noFill/>
                </a:uFill>
                <a:latin typeface="Catamaran"/>
                <a:ea typeface="Catamaran"/>
                <a:cs typeface="Catamaran"/>
                <a:sym typeface="Catamaran"/>
                <a:hlinkClick r:id="rId3">
                  <a:extLst>
                    <a:ext uri="{A12FA001-AC4F-418D-AE19-62706E023703}">
                      <ahyp:hlinkClr xmlns:ahyp="http://schemas.microsoft.com/office/drawing/2018/hyperlinkcolor" val="tx"/>
                    </a:ext>
                  </a:extLst>
                </a:hlinkClick>
              </a:rPr>
              <a:t>CompSci-110-LHHS.github.io</a:t>
            </a:r>
            <a:endParaRPr sz="600" b="1" dirty="0">
              <a:solidFill>
                <a:schemeClr val="dk1"/>
              </a:solidFill>
              <a:latin typeface="Catamaran"/>
              <a:ea typeface="Catamaran"/>
              <a:cs typeface="Catamaran"/>
              <a:sym typeface="Catamaran"/>
            </a:endParaRPr>
          </a:p>
        </p:txBody>
      </p:sp>
      <p:pic>
        <p:nvPicPr>
          <p:cNvPr id="8" name="Picture 7" descr="A logo of a cat&#10;&#10;Description automatically generated">
            <a:extLst>
              <a:ext uri="{FF2B5EF4-FFF2-40B4-BE49-F238E27FC236}">
                <a16:creationId xmlns:a16="http://schemas.microsoft.com/office/drawing/2014/main" id="{26A07F4C-1965-1820-63EE-CCA5365BB6F7}"/>
              </a:ext>
            </a:extLst>
          </p:cNvPr>
          <p:cNvPicPr>
            <a:picLocks noChangeAspect="1"/>
          </p:cNvPicPr>
          <p:nvPr/>
        </p:nvPicPr>
        <p:blipFill>
          <a:blip r:embed="rId4"/>
          <a:stretch>
            <a:fillRect/>
          </a:stretch>
        </p:blipFill>
        <p:spPr>
          <a:xfrm>
            <a:off x="3534265" y="4092815"/>
            <a:ext cx="1316043" cy="740274"/>
          </a:xfrm>
          <a:prstGeom prst="rect">
            <a:avLst/>
          </a:prstGeom>
        </p:spPr>
      </p:pic>
      <p:pic>
        <p:nvPicPr>
          <p:cNvPr id="10" name="Picture 9" descr="A qr code with black dots&#10;&#10;Description automatically generated">
            <a:extLst>
              <a:ext uri="{FF2B5EF4-FFF2-40B4-BE49-F238E27FC236}">
                <a16:creationId xmlns:a16="http://schemas.microsoft.com/office/drawing/2014/main" id="{7390E860-AB09-EF4A-BF88-54096FFB0CBB}"/>
              </a:ext>
            </a:extLst>
          </p:cNvPr>
          <p:cNvPicPr>
            <a:picLocks noChangeAspect="1"/>
          </p:cNvPicPr>
          <p:nvPr/>
        </p:nvPicPr>
        <p:blipFill>
          <a:blip r:embed="rId5"/>
          <a:stretch>
            <a:fillRect/>
          </a:stretch>
        </p:blipFill>
        <p:spPr>
          <a:xfrm>
            <a:off x="7391947" y="4051111"/>
            <a:ext cx="823023" cy="823023"/>
          </a:xfrm>
          <a:prstGeom prst="rect">
            <a:avLst/>
          </a:prstGeom>
        </p:spPr>
      </p:pic>
      <p:pic>
        <p:nvPicPr>
          <p:cNvPr id="12" name="Picture 11" descr="A blue and yellow snake logo&#10;&#10;Description automatically generated">
            <a:extLst>
              <a:ext uri="{FF2B5EF4-FFF2-40B4-BE49-F238E27FC236}">
                <a16:creationId xmlns:a16="http://schemas.microsoft.com/office/drawing/2014/main" id="{D405E37B-D6C5-3EF3-F4A8-70B0B083D629}"/>
              </a:ext>
            </a:extLst>
          </p:cNvPr>
          <p:cNvPicPr>
            <a:picLocks noChangeAspect="1"/>
          </p:cNvPicPr>
          <p:nvPr/>
        </p:nvPicPr>
        <p:blipFill>
          <a:blip r:embed="rId6"/>
          <a:stretch>
            <a:fillRect/>
          </a:stretch>
        </p:blipFill>
        <p:spPr>
          <a:xfrm>
            <a:off x="994745" y="326549"/>
            <a:ext cx="819425" cy="816011"/>
          </a:xfrm>
          <a:prstGeom prst="rect">
            <a:avLst/>
          </a:prstGeom>
        </p:spPr>
      </p:pic>
      <p:sp>
        <p:nvSpPr>
          <p:cNvPr id="13" name="TextBox 12">
            <a:extLst>
              <a:ext uri="{FF2B5EF4-FFF2-40B4-BE49-F238E27FC236}">
                <a16:creationId xmlns:a16="http://schemas.microsoft.com/office/drawing/2014/main" id="{56A823EF-D4AF-EE72-8E3E-5364DDE99865}"/>
              </a:ext>
            </a:extLst>
          </p:cNvPr>
          <p:cNvSpPr txBox="1"/>
          <p:nvPr/>
        </p:nvSpPr>
        <p:spPr>
          <a:xfrm>
            <a:off x="438487" y="4119174"/>
            <a:ext cx="1931939" cy="338554"/>
          </a:xfrm>
          <a:prstGeom prst="rect">
            <a:avLst/>
          </a:prstGeom>
          <a:noFill/>
        </p:spPr>
        <p:txBody>
          <a:bodyPr wrap="none" rtlCol="0">
            <a:spAutoFit/>
          </a:bodyPr>
          <a:lstStyle/>
          <a:p>
            <a:r>
              <a:rPr lang="en-US" sz="1600" dirty="0">
                <a:solidFill>
                  <a:schemeClr val="hlink"/>
                </a:solidFill>
                <a:uFill>
                  <a:noFill/>
                </a:uFill>
                <a:latin typeface="Anton"/>
              </a:rPr>
              <a:t>Passing Grade = </a:t>
            </a:r>
            <a:r>
              <a:rPr lang="en-US" sz="1600" dirty="0">
                <a:solidFill>
                  <a:srgbClr val="FF0000"/>
                </a:solidFill>
                <a:uFill>
                  <a:noFill/>
                </a:uFill>
                <a:latin typeface="Anton"/>
              </a:rPr>
              <a:t>60%</a:t>
            </a:r>
            <a:endParaRPr lang="en-CA" sz="1600" dirty="0">
              <a:solidFill>
                <a:srgbClr val="FF0000"/>
              </a:solidFill>
              <a:uFill>
                <a:noFill/>
              </a:uFill>
              <a:latin typeface="Anton"/>
            </a:endParaRPr>
          </a:p>
        </p:txBody>
      </p:sp>
    </p:spTree>
    <p:extLst>
      <p:ext uri="{BB962C8B-B14F-4D97-AF65-F5344CB8AC3E}">
        <p14:creationId xmlns:p14="http://schemas.microsoft.com/office/powerpoint/2010/main" val="1424077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50" name="Google Shape;95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Class Expectations</a:t>
            </a:r>
            <a:endParaRPr dirty="0"/>
          </a:p>
        </p:txBody>
      </p:sp>
      <p:sp>
        <p:nvSpPr>
          <p:cNvPr id="951" name="Google Shape;951;p46"/>
          <p:cNvSpPr txBox="1">
            <a:spLocks noGrp="1"/>
          </p:cNvSpPr>
          <p:nvPr>
            <p:ph type="subTitle" idx="1"/>
          </p:nvPr>
        </p:nvSpPr>
        <p:spPr>
          <a:xfrm>
            <a:off x="834813" y="3439723"/>
            <a:ext cx="2226600" cy="86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No F</a:t>
            </a:r>
            <a:r>
              <a:rPr lang="en-CA" dirty="0"/>
              <a:t>o</a:t>
            </a:r>
            <a:r>
              <a:rPr lang="en" dirty="0"/>
              <a:t>od / Drink</a:t>
            </a:r>
          </a:p>
          <a:p>
            <a:pPr marL="0" lvl="0" indent="0" algn="ctr" rtl="0">
              <a:spcBef>
                <a:spcPts val="0"/>
              </a:spcBef>
              <a:spcAft>
                <a:spcPts val="0"/>
              </a:spcAft>
              <a:buNone/>
            </a:pPr>
            <a:r>
              <a:rPr lang="en" dirty="0"/>
              <a:t> Cell Phones Are Tools</a:t>
            </a:r>
            <a:endParaRPr dirty="0"/>
          </a:p>
        </p:txBody>
      </p:sp>
      <p:sp>
        <p:nvSpPr>
          <p:cNvPr id="952" name="Google Shape;952;p46"/>
          <p:cNvSpPr txBox="1">
            <a:spLocks noGrp="1"/>
          </p:cNvSpPr>
          <p:nvPr>
            <p:ph type="subTitle" idx="2"/>
          </p:nvPr>
        </p:nvSpPr>
        <p:spPr>
          <a:xfrm>
            <a:off x="3458700" y="3439723"/>
            <a:ext cx="2226600" cy="96005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Please Notify </a:t>
            </a:r>
            <a:r>
              <a:rPr lang="en" b="1" dirty="0"/>
              <a:t>ME</a:t>
            </a:r>
            <a:r>
              <a:rPr lang="en" dirty="0"/>
              <a:t> As</a:t>
            </a:r>
          </a:p>
          <a:p>
            <a:pPr marL="0" lvl="0" indent="0" algn="ctr" rtl="0">
              <a:spcBef>
                <a:spcPts val="0"/>
              </a:spcBef>
              <a:spcAft>
                <a:spcPts val="0"/>
              </a:spcAft>
              <a:buNone/>
            </a:pPr>
            <a:r>
              <a:rPr lang="en" dirty="0"/>
              <a:t>Soon As You Notice</a:t>
            </a:r>
          </a:p>
          <a:p>
            <a:pPr marL="0" lvl="0" indent="0" algn="ctr" rtl="0">
              <a:spcBef>
                <a:spcPts val="0"/>
              </a:spcBef>
              <a:spcAft>
                <a:spcPts val="0"/>
              </a:spcAft>
              <a:buNone/>
            </a:pPr>
            <a:r>
              <a:rPr lang="en" cap="all" dirty="0"/>
              <a:t>Do Not Try To FIX</a:t>
            </a:r>
          </a:p>
          <a:p>
            <a:pPr marL="0" lvl="0" indent="0" algn="ctr" rtl="0">
              <a:spcBef>
                <a:spcPts val="0"/>
              </a:spcBef>
              <a:spcAft>
                <a:spcPts val="0"/>
              </a:spcAft>
              <a:buNone/>
            </a:pPr>
            <a:r>
              <a:rPr lang="en" cap="all" dirty="0"/>
              <a:t>Yourself </a:t>
            </a:r>
            <a:endParaRPr cap="all" dirty="0"/>
          </a:p>
        </p:txBody>
      </p:sp>
      <p:sp>
        <p:nvSpPr>
          <p:cNvPr id="953" name="Google Shape;953;p46"/>
          <p:cNvSpPr txBox="1">
            <a:spLocks noGrp="1"/>
          </p:cNvSpPr>
          <p:nvPr>
            <p:ph type="subTitle" idx="3"/>
          </p:nvPr>
        </p:nvSpPr>
        <p:spPr>
          <a:xfrm>
            <a:off x="6082750" y="3439724"/>
            <a:ext cx="2226600" cy="111195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Work Will Be Submitted Via Our Class Github Repository</a:t>
            </a:r>
          </a:p>
          <a:p>
            <a:pPr marL="0" lvl="0" indent="0" algn="ctr" rtl="0">
              <a:spcBef>
                <a:spcPts val="0"/>
              </a:spcBef>
              <a:spcAft>
                <a:spcPts val="0"/>
              </a:spcAft>
              <a:buNone/>
            </a:pPr>
            <a:r>
              <a:rPr lang="en" sz="1000" b="1" dirty="0">
                <a:uFill>
                  <a:noFill/>
                </a:uFill>
                <a:sym typeface="Arial"/>
              </a:rPr>
              <a:t>(More On This Later)</a:t>
            </a:r>
            <a:endParaRPr sz="1000" b="1" dirty="0">
              <a:uFill>
                <a:noFill/>
              </a:uFill>
              <a:sym typeface="Arial"/>
            </a:endParaRPr>
          </a:p>
        </p:txBody>
      </p:sp>
      <p:sp>
        <p:nvSpPr>
          <p:cNvPr id="954" name="Google Shape;954;p46"/>
          <p:cNvSpPr txBox="1">
            <a:spLocks noGrp="1"/>
          </p:cNvSpPr>
          <p:nvPr>
            <p:ph type="subTitle" idx="4"/>
          </p:nvPr>
        </p:nvSpPr>
        <p:spPr>
          <a:xfrm>
            <a:off x="834813" y="2965175"/>
            <a:ext cx="2226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{Behavior}</a:t>
            </a:r>
            <a:endParaRPr dirty="0"/>
          </a:p>
        </p:txBody>
      </p:sp>
      <p:sp>
        <p:nvSpPr>
          <p:cNvPr id="955" name="Google Shape;955;p46"/>
          <p:cNvSpPr txBox="1">
            <a:spLocks noGrp="1"/>
          </p:cNvSpPr>
          <p:nvPr>
            <p:ph type="subTitle" idx="5"/>
          </p:nvPr>
        </p:nvSpPr>
        <p:spPr>
          <a:xfrm>
            <a:off x="3329093" y="3041925"/>
            <a:ext cx="2485814" cy="4959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{Damaged Equipment}</a:t>
            </a:r>
            <a:endParaRPr dirty="0"/>
          </a:p>
        </p:txBody>
      </p:sp>
      <p:sp>
        <p:nvSpPr>
          <p:cNvPr id="956" name="Google Shape;956;p46"/>
          <p:cNvSpPr txBox="1">
            <a:spLocks noGrp="1"/>
          </p:cNvSpPr>
          <p:nvPr>
            <p:ph type="subTitle" idx="6"/>
          </p:nvPr>
        </p:nvSpPr>
        <p:spPr>
          <a:xfrm>
            <a:off x="6082754" y="2965175"/>
            <a:ext cx="2226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{Work Submission}</a:t>
            </a:r>
            <a:endParaRPr dirty="0"/>
          </a:p>
        </p:txBody>
      </p:sp>
      <p:grpSp>
        <p:nvGrpSpPr>
          <p:cNvPr id="7" name="Google Shape;11018;p82">
            <a:extLst>
              <a:ext uri="{FF2B5EF4-FFF2-40B4-BE49-F238E27FC236}">
                <a16:creationId xmlns:a16="http://schemas.microsoft.com/office/drawing/2014/main" id="{B3EA0A3C-9F80-D417-1412-145C0AEF479E}"/>
              </a:ext>
            </a:extLst>
          </p:cNvPr>
          <p:cNvGrpSpPr/>
          <p:nvPr/>
        </p:nvGrpSpPr>
        <p:grpSpPr>
          <a:xfrm>
            <a:off x="1492272" y="1730474"/>
            <a:ext cx="975773" cy="914552"/>
            <a:chOff x="6219391" y="3816756"/>
            <a:chExt cx="356627" cy="334252"/>
          </a:xfrm>
        </p:grpSpPr>
        <p:sp>
          <p:nvSpPr>
            <p:cNvPr id="8" name="Google Shape;11019;p82">
              <a:extLst>
                <a:ext uri="{FF2B5EF4-FFF2-40B4-BE49-F238E27FC236}">
                  <a16:creationId xmlns:a16="http://schemas.microsoft.com/office/drawing/2014/main" id="{A732E6CC-E8B7-036F-35C0-819D55C66027}"/>
                </a:ext>
              </a:extLst>
            </p:cNvPr>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020;p82">
              <a:extLst>
                <a:ext uri="{FF2B5EF4-FFF2-40B4-BE49-F238E27FC236}">
                  <a16:creationId xmlns:a16="http://schemas.microsoft.com/office/drawing/2014/main" id="{6D6095E4-EAD8-01CD-E839-F48D31B890A6}"/>
                </a:ext>
              </a:extLst>
            </p:cNvPr>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021;p82">
              <a:extLst>
                <a:ext uri="{FF2B5EF4-FFF2-40B4-BE49-F238E27FC236}">
                  <a16:creationId xmlns:a16="http://schemas.microsoft.com/office/drawing/2014/main" id="{692F89F9-6E73-2345-D0BC-A72D2CD4B9E6}"/>
                </a:ext>
              </a:extLst>
            </p:cNvPr>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022;p82">
              <a:extLst>
                <a:ext uri="{FF2B5EF4-FFF2-40B4-BE49-F238E27FC236}">
                  <a16:creationId xmlns:a16="http://schemas.microsoft.com/office/drawing/2014/main" id="{23594AF4-70D0-6558-9ABC-F5D56764CA89}"/>
                </a:ext>
              </a:extLst>
            </p:cNvPr>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1251;p83">
            <a:extLst>
              <a:ext uri="{FF2B5EF4-FFF2-40B4-BE49-F238E27FC236}">
                <a16:creationId xmlns:a16="http://schemas.microsoft.com/office/drawing/2014/main" id="{85020542-FAEA-273F-1780-7FEBF6F99EA3}"/>
              </a:ext>
            </a:extLst>
          </p:cNvPr>
          <p:cNvGrpSpPr/>
          <p:nvPr/>
        </p:nvGrpSpPr>
        <p:grpSpPr>
          <a:xfrm>
            <a:off x="4165440" y="1532698"/>
            <a:ext cx="876680" cy="1134467"/>
            <a:chOff x="3119678" y="3360146"/>
            <a:chExt cx="269343" cy="348543"/>
          </a:xfrm>
        </p:grpSpPr>
        <p:sp>
          <p:nvSpPr>
            <p:cNvPr id="13" name="Google Shape;11252;p83">
              <a:extLst>
                <a:ext uri="{FF2B5EF4-FFF2-40B4-BE49-F238E27FC236}">
                  <a16:creationId xmlns:a16="http://schemas.microsoft.com/office/drawing/2014/main" id="{1A855294-A5A4-A517-2E18-158F5D90A117}"/>
                </a:ext>
              </a:extLst>
            </p:cNvPr>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253;p83">
              <a:extLst>
                <a:ext uri="{FF2B5EF4-FFF2-40B4-BE49-F238E27FC236}">
                  <a16:creationId xmlns:a16="http://schemas.microsoft.com/office/drawing/2014/main" id="{58676281-20D8-D425-6B0A-52BCD831DFFE}"/>
                </a:ext>
              </a:extLst>
            </p:cNvPr>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254;p83">
              <a:extLst>
                <a:ext uri="{FF2B5EF4-FFF2-40B4-BE49-F238E27FC236}">
                  <a16:creationId xmlns:a16="http://schemas.microsoft.com/office/drawing/2014/main" id="{DF48FD1D-0E03-BB7A-B9C4-7722EF6E04AB}"/>
                </a:ext>
              </a:extLst>
            </p:cNvPr>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255;p83">
              <a:extLst>
                <a:ext uri="{FF2B5EF4-FFF2-40B4-BE49-F238E27FC236}">
                  <a16:creationId xmlns:a16="http://schemas.microsoft.com/office/drawing/2014/main" id="{2CEFEB58-CD45-BE17-CEB1-FAEAAC8B4A0C}"/>
                </a:ext>
              </a:extLst>
            </p:cNvPr>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256;p83">
              <a:extLst>
                <a:ext uri="{FF2B5EF4-FFF2-40B4-BE49-F238E27FC236}">
                  <a16:creationId xmlns:a16="http://schemas.microsoft.com/office/drawing/2014/main" id="{E6604998-0B77-03F8-112D-53A679D83D11}"/>
                </a:ext>
              </a:extLst>
            </p:cNvPr>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257;p83">
              <a:extLst>
                <a:ext uri="{FF2B5EF4-FFF2-40B4-BE49-F238E27FC236}">
                  <a16:creationId xmlns:a16="http://schemas.microsoft.com/office/drawing/2014/main" id="{71B9EC69-85A2-0FA0-8572-602FC63650E1}"/>
                </a:ext>
              </a:extLst>
            </p:cNvPr>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258;p83">
              <a:extLst>
                <a:ext uri="{FF2B5EF4-FFF2-40B4-BE49-F238E27FC236}">
                  <a16:creationId xmlns:a16="http://schemas.microsoft.com/office/drawing/2014/main" id="{1D132A96-1BDA-FDFC-0CF9-D611BCFBB10A}"/>
                </a:ext>
              </a:extLst>
            </p:cNvPr>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11724;p83">
            <a:extLst>
              <a:ext uri="{FF2B5EF4-FFF2-40B4-BE49-F238E27FC236}">
                <a16:creationId xmlns:a16="http://schemas.microsoft.com/office/drawing/2014/main" id="{F440583C-FFBB-4CD8-D55F-39F64B9AF435}"/>
              </a:ext>
            </a:extLst>
          </p:cNvPr>
          <p:cNvGrpSpPr/>
          <p:nvPr/>
        </p:nvGrpSpPr>
        <p:grpSpPr>
          <a:xfrm>
            <a:off x="6829122" y="1756615"/>
            <a:ext cx="895730" cy="966822"/>
            <a:chOff x="2662884" y="1513044"/>
            <a:chExt cx="322914" cy="348543"/>
          </a:xfrm>
        </p:grpSpPr>
        <p:sp>
          <p:nvSpPr>
            <p:cNvPr id="21" name="Google Shape;11725;p83">
              <a:extLst>
                <a:ext uri="{FF2B5EF4-FFF2-40B4-BE49-F238E27FC236}">
                  <a16:creationId xmlns:a16="http://schemas.microsoft.com/office/drawing/2014/main" id="{27E158D3-366C-9419-DDE0-18B4F6C866CF}"/>
                </a:ext>
              </a:extLst>
            </p:cNvPr>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726;p83">
              <a:extLst>
                <a:ext uri="{FF2B5EF4-FFF2-40B4-BE49-F238E27FC236}">
                  <a16:creationId xmlns:a16="http://schemas.microsoft.com/office/drawing/2014/main" id="{FFCC0574-59A8-56F6-3FCD-8B0193411990}"/>
                </a:ext>
              </a:extLst>
            </p:cNvPr>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727;p83">
              <a:extLst>
                <a:ext uri="{FF2B5EF4-FFF2-40B4-BE49-F238E27FC236}">
                  <a16:creationId xmlns:a16="http://schemas.microsoft.com/office/drawing/2014/main" id="{98904D0D-CA34-02EF-D9AE-B7F9D0AEF7B4}"/>
                </a:ext>
              </a:extLst>
            </p:cNvPr>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728;p83">
              <a:extLst>
                <a:ext uri="{FF2B5EF4-FFF2-40B4-BE49-F238E27FC236}">
                  <a16:creationId xmlns:a16="http://schemas.microsoft.com/office/drawing/2014/main" id="{4AF0DE37-350B-68D2-9086-714711FDE2F0}"/>
                </a:ext>
              </a:extLst>
            </p:cNvPr>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729;p83">
              <a:extLst>
                <a:ext uri="{FF2B5EF4-FFF2-40B4-BE49-F238E27FC236}">
                  <a16:creationId xmlns:a16="http://schemas.microsoft.com/office/drawing/2014/main" id="{96FC51B7-17E8-2403-17E8-A3FB72ADBB48}"/>
                </a:ext>
              </a:extLst>
            </p:cNvPr>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730;p83">
              <a:extLst>
                <a:ext uri="{FF2B5EF4-FFF2-40B4-BE49-F238E27FC236}">
                  <a16:creationId xmlns:a16="http://schemas.microsoft.com/office/drawing/2014/main" id="{79EF7BDC-A142-2CB5-2987-F03BAAD25DCE}"/>
                </a:ext>
              </a:extLst>
            </p:cNvPr>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731;p83">
              <a:extLst>
                <a:ext uri="{FF2B5EF4-FFF2-40B4-BE49-F238E27FC236}">
                  <a16:creationId xmlns:a16="http://schemas.microsoft.com/office/drawing/2014/main" id="{669BCCA0-B211-29CE-FF2A-5F9ED77BA6F4}"/>
                </a:ext>
              </a:extLst>
            </p:cNvPr>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732;p83">
              <a:extLst>
                <a:ext uri="{FF2B5EF4-FFF2-40B4-BE49-F238E27FC236}">
                  <a16:creationId xmlns:a16="http://schemas.microsoft.com/office/drawing/2014/main" id="{F7E10A6E-CEF9-471F-B16D-D18B5E2B3574}"/>
                </a:ext>
              </a:extLst>
            </p:cNvPr>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733;p83">
              <a:extLst>
                <a:ext uri="{FF2B5EF4-FFF2-40B4-BE49-F238E27FC236}">
                  <a16:creationId xmlns:a16="http://schemas.microsoft.com/office/drawing/2014/main" id="{863238F4-3E22-3DF1-68D6-F3614FAFA5F1}"/>
                </a:ext>
              </a:extLst>
            </p:cNvPr>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34;p83">
              <a:extLst>
                <a:ext uri="{FF2B5EF4-FFF2-40B4-BE49-F238E27FC236}">
                  <a16:creationId xmlns:a16="http://schemas.microsoft.com/office/drawing/2014/main" id="{22A6FDA3-DD09-7D0F-8302-97E0F88CEB9E}"/>
                </a:ext>
              </a:extLst>
            </p:cNvPr>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50" name="Google Shape;95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US" dirty="0">
                <a:latin typeface="Franklin Gothic Heavy" panose="020B0903020102020204" pitchFamily="34" charset="0"/>
              </a:rPr>
              <a:t>SIGNING IN AND OUT </a:t>
            </a:r>
            <a:endParaRPr lang="en-US" dirty="0"/>
          </a:p>
        </p:txBody>
      </p:sp>
      <p:sp>
        <p:nvSpPr>
          <p:cNvPr id="38" name="Rectangle 3">
            <a:extLst>
              <a:ext uri="{FF2B5EF4-FFF2-40B4-BE49-F238E27FC236}">
                <a16:creationId xmlns:a16="http://schemas.microsoft.com/office/drawing/2014/main" id="{4FD22025-DBDB-9680-B399-D29CCB1DCE67}"/>
              </a:ext>
            </a:extLst>
          </p:cNvPr>
          <p:cNvSpPr txBox="1">
            <a:spLocks noChangeArrowheads="1"/>
          </p:cNvSpPr>
          <p:nvPr/>
        </p:nvSpPr>
        <p:spPr>
          <a:xfrm>
            <a:off x="1110388" y="1017725"/>
            <a:ext cx="7313612" cy="5105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9pPr>
          </a:lstStyle>
          <a:p>
            <a:pPr marL="482600" indent="-342900" algn="l">
              <a:buFont typeface="Arial" panose="020B0604020202020204" pitchFamily="34" charset="0"/>
              <a:buChar char="•"/>
              <a:defRPr/>
            </a:pPr>
            <a:r>
              <a:rPr lang="en-US" altLang="en-US" sz="2000" dirty="0">
                <a:latin typeface="Anton"/>
                <a:sym typeface="Anton"/>
              </a:rPr>
              <a:t>Must </a:t>
            </a:r>
            <a:r>
              <a:rPr lang="en-US" altLang="en-US" sz="2000" dirty="0" err="1">
                <a:latin typeface="Anton"/>
                <a:sym typeface="Anton"/>
              </a:rPr>
              <a:t>Must</a:t>
            </a:r>
            <a:r>
              <a:rPr lang="en-US" altLang="en-US" sz="2000" dirty="0">
                <a:latin typeface="Anton"/>
                <a:sym typeface="Anton"/>
              </a:rPr>
              <a:t> </a:t>
            </a:r>
            <a:r>
              <a:rPr lang="en-US" altLang="en-US" sz="2000" dirty="0" err="1">
                <a:latin typeface="Anton"/>
                <a:sym typeface="Anton"/>
              </a:rPr>
              <a:t>Must</a:t>
            </a:r>
            <a:r>
              <a:rPr lang="en-US" altLang="en-US" sz="2000" dirty="0">
                <a:latin typeface="Anton"/>
                <a:sym typeface="Anton"/>
              </a:rPr>
              <a:t> be done!!!!</a:t>
            </a:r>
          </a:p>
          <a:p>
            <a:pPr marL="482600" indent="-342900" algn="l">
              <a:buFont typeface="Arial" panose="020B0604020202020204" pitchFamily="34" charset="0"/>
              <a:buChar char="•"/>
              <a:defRPr/>
            </a:pPr>
            <a:r>
              <a:rPr lang="en-US" altLang="en-US" sz="2000" dirty="0">
                <a:latin typeface="Anton"/>
                <a:sym typeface="Anton"/>
              </a:rPr>
              <a:t>If you are late in the AM, you must BUZZ IN and go directly to the office to sign in.</a:t>
            </a:r>
          </a:p>
          <a:p>
            <a:pPr marL="482600" indent="-342900" algn="l">
              <a:buFont typeface="Arial" panose="020B0604020202020204" pitchFamily="34" charset="0"/>
              <a:buChar char="•"/>
              <a:defRPr/>
            </a:pPr>
            <a:r>
              <a:rPr lang="en-US" altLang="en-US" sz="2000" dirty="0">
                <a:latin typeface="Anton"/>
                <a:sym typeface="Anton"/>
              </a:rPr>
              <a:t>If you are signing out during the day, </a:t>
            </a:r>
            <a:r>
              <a:rPr lang="en-US" altLang="en-US" sz="1800" dirty="0">
                <a:solidFill>
                  <a:srgbClr val="FF0000"/>
                </a:solidFill>
                <a:latin typeface="Berlin Sans FB Demi" panose="020E0802020502020306" pitchFamily="34" charset="0"/>
                <a:sym typeface="Anton"/>
              </a:rPr>
              <a:t>HAVE EXCUSE or E-MAIL SENT BEFOREHAND.</a:t>
            </a:r>
            <a:r>
              <a:rPr lang="en-US" altLang="en-US" sz="2000" dirty="0">
                <a:latin typeface="Anton"/>
                <a:sym typeface="Anton"/>
              </a:rPr>
              <a:t> Homeroom teacher will write up a sign-out slip for you to take to the Office. </a:t>
            </a:r>
          </a:p>
          <a:p>
            <a:pPr marL="482600" indent="-342900" algn="l">
              <a:buFont typeface="Arial" panose="020B0604020202020204" pitchFamily="34" charset="0"/>
              <a:buChar char="•"/>
              <a:defRPr/>
            </a:pPr>
            <a:r>
              <a:rPr lang="en-US" altLang="en-US" sz="2000" dirty="0">
                <a:latin typeface="Anton"/>
                <a:sym typeface="Anton"/>
              </a:rPr>
              <a:t>An e-mail from home TO ALL YOUR TEACHERS helps to let us know you are not going to be in school.</a:t>
            </a:r>
            <a:r>
              <a:rPr lang="en-US" altLang="en-US" sz="1800" dirty="0">
                <a:latin typeface="Berlin Sans FB Demi" panose="020E0802020502020306" pitchFamily="34" charset="0"/>
              </a:rPr>
              <a:t>  </a:t>
            </a:r>
          </a:p>
          <a:p>
            <a:pPr marL="0" indent="0">
              <a:buFontTx/>
              <a:buNone/>
              <a:defRPr/>
            </a:pPr>
            <a:endParaRPr lang="en-US" altLang="en-US" sz="1800" dirty="0">
              <a:latin typeface="Berlin Sans FB Demi" panose="020E0802020502020306" pitchFamily="34" charset="0"/>
            </a:endParaRPr>
          </a:p>
          <a:p>
            <a:pPr marL="0" indent="0">
              <a:buFontTx/>
              <a:buNone/>
              <a:defRPr/>
            </a:pPr>
            <a:r>
              <a:rPr lang="en-US" altLang="en-US" sz="1800" dirty="0">
                <a:latin typeface="Berlin Sans FB Demi" panose="020E0802020502020306" pitchFamily="34" charset="0"/>
              </a:rPr>
              <a:t>Phone/Text sign-outs will </a:t>
            </a:r>
            <a:r>
              <a:rPr lang="en-US" altLang="en-US" sz="1800" dirty="0">
                <a:solidFill>
                  <a:srgbClr val="FF0000"/>
                </a:solidFill>
                <a:latin typeface="Berlin Sans FB Demi" panose="020E0802020502020306" pitchFamily="34" charset="0"/>
              </a:rPr>
              <a:t>NOT</a:t>
            </a:r>
            <a:r>
              <a:rPr lang="en-US" altLang="en-US" sz="1800" dirty="0">
                <a:latin typeface="Berlin Sans FB Demi" panose="020E0802020502020306" pitchFamily="34" charset="0"/>
              </a:rPr>
              <a:t> be permitted!!</a:t>
            </a:r>
          </a:p>
        </p:txBody>
      </p:sp>
    </p:spTree>
    <p:extLst>
      <p:ext uri="{BB962C8B-B14F-4D97-AF65-F5344CB8AC3E}">
        <p14:creationId xmlns:p14="http://schemas.microsoft.com/office/powerpoint/2010/main" val="3838393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50" name="Google Shape;95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US" dirty="0">
                <a:latin typeface="Franklin Gothic Heavy" panose="020B0903020102020204" pitchFamily="34" charset="0"/>
              </a:rPr>
              <a:t>COURSE MATERIALS</a:t>
            </a:r>
            <a:endParaRPr lang="en-US" dirty="0"/>
          </a:p>
        </p:txBody>
      </p:sp>
      <p:sp>
        <p:nvSpPr>
          <p:cNvPr id="38" name="Rectangle 3">
            <a:extLst>
              <a:ext uri="{FF2B5EF4-FFF2-40B4-BE49-F238E27FC236}">
                <a16:creationId xmlns:a16="http://schemas.microsoft.com/office/drawing/2014/main" id="{4FD22025-DBDB-9680-B399-D29CCB1DCE67}"/>
              </a:ext>
            </a:extLst>
          </p:cNvPr>
          <p:cNvSpPr txBox="1">
            <a:spLocks noChangeArrowheads="1"/>
          </p:cNvSpPr>
          <p:nvPr/>
        </p:nvSpPr>
        <p:spPr>
          <a:xfrm>
            <a:off x="1110388" y="1105507"/>
            <a:ext cx="7313612" cy="5105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9pPr>
          </a:lstStyle>
          <a:p>
            <a:pPr marL="482600" indent="-342900" algn="l">
              <a:buFont typeface="Arial" panose="020B0604020202020204" pitchFamily="34" charset="0"/>
              <a:buChar char="•"/>
              <a:defRPr/>
            </a:pPr>
            <a:r>
              <a:rPr lang="en-US" altLang="en-US" sz="2000" dirty="0">
                <a:latin typeface="Anton"/>
              </a:rPr>
              <a:t>Take care of your workstations; they are expensive to replace</a:t>
            </a:r>
          </a:p>
          <a:p>
            <a:pPr marL="482600" indent="-342900" algn="l">
              <a:buFont typeface="Arial" panose="020B0604020202020204" pitchFamily="34" charset="0"/>
              <a:buChar char="•"/>
              <a:defRPr/>
            </a:pPr>
            <a:r>
              <a:rPr lang="en-US" altLang="en-US" sz="2000" dirty="0">
                <a:latin typeface="Anton"/>
              </a:rPr>
              <a:t>You should always find your station in a ready state – ready to login and go</a:t>
            </a:r>
          </a:p>
          <a:p>
            <a:pPr marL="482600" indent="-342900" algn="l">
              <a:buFont typeface="Arial" panose="020B0604020202020204" pitchFamily="34" charset="0"/>
              <a:buChar char="•"/>
              <a:defRPr/>
            </a:pPr>
            <a:r>
              <a:rPr lang="en-US" altLang="en-US" sz="2000" dirty="0">
                <a:latin typeface="Anton"/>
              </a:rPr>
              <a:t>You should leave station in a ready state – save files, logout</a:t>
            </a:r>
          </a:p>
          <a:p>
            <a:pPr marL="482600" indent="-342900" algn="l">
              <a:buFont typeface="Arial" panose="020B0604020202020204" pitchFamily="34" charset="0"/>
              <a:buChar char="•"/>
              <a:defRPr/>
            </a:pPr>
            <a:r>
              <a:rPr lang="en-US" altLang="en-US" sz="2000" dirty="0">
                <a:latin typeface="Anton"/>
              </a:rPr>
              <a:t>If there are hardware/software issues, let me know </a:t>
            </a:r>
          </a:p>
          <a:p>
            <a:pPr marL="482600" indent="-342900" algn="l">
              <a:buFont typeface="Arial" panose="020B0604020202020204" pitchFamily="34" charset="0"/>
              <a:buChar char="•"/>
              <a:defRPr/>
            </a:pPr>
            <a:r>
              <a:rPr lang="en-US" altLang="en-US" sz="2000" dirty="0">
                <a:latin typeface="Anton"/>
              </a:rPr>
              <a:t>Workstations are for course WORK, repeated warning for</a:t>
            </a:r>
          </a:p>
          <a:p>
            <a:pPr marL="139700" indent="0" algn="l">
              <a:defRPr/>
            </a:pPr>
            <a:r>
              <a:rPr lang="en-US" altLang="en-US" sz="2000" dirty="0">
                <a:latin typeface="Anton"/>
              </a:rPr>
              <a:t>      wandering off on the internet with have consequences</a:t>
            </a:r>
            <a:endParaRPr lang="en-US" altLang="en-US" sz="1800" dirty="0">
              <a:latin typeface="Berlin Sans FB Demi" panose="020E0802020502020306" pitchFamily="34" charset="0"/>
            </a:endParaRPr>
          </a:p>
        </p:txBody>
      </p:sp>
    </p:spTree>
    <p:extLst>
      <p:ext uri="{BB962C8B-B14F-4D97-AF65-F5344CB8AC3E}">
        <p14:creationId xmlns:p14="http://schemas.microsoft.com/office/powerpoint/2010/main" val="2992247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50" name="Google Shape;95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US" dirty="0">
                <a:latin typeface="Franklin Gothic Heavy" panose="020B0903020102020204" pitchFamily="34" charset="0"/>
              </a:rPr>
              <a:t>FIRE DRILL PROCEDURE</a:t>
            </a:r>
            <a:endParaRPr lang="en-US" dirty="0"/>
          </a:p>
        </p:txBody>
      </p:sp>
      <p:sp>
        <p:nvSpPr>
          <p:cNvPr id="38" name="Rectangle 3">
            <a:extLst>
              <a:ext uri="{FF2B5EF4-FFF2-40B4-BE49-F238E27FC236}">
                <a16:creationId xmlns:a16="http://schemas.microsoft.com/office/drawing/2014/main" id="{4FD22025-DBDB-9680-B399-D29CCB1DCE67}"/>
              </a:ext>
            </a:extLst>
          </p:cNvPr>
          <p:cNvSpPr txBox="1">
            <a:spLocks noChangeArrowheads="1"/>
          </p:cNvSpPr>
          <p:nvPr/>
        </p:nvSpPr>
        <p:spPr>
          <a:xfrm>
            <a:off x="1110388" y="1105507"/>
            <a:ext cx="7313612" cy="5105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9pPr>
          </a:lstStyle>
          <a:p>
            <a:pPr marL="482600" indent="-342900" algn="l">
              <a:buFont typeface="Arial" panose="020B0604020202020204" pitchFamily="34" charset="0"/>
              <a:buChar char="•"/>
              <a:defRPr/>
            </a:pPr>
            <a:r>
              <a:rPr lang="en-US" altLang="en-US" sz="2000" dirty="0">
                <a:latin typeface="Anton"/>
              </a:rPr>
              <a:t>Take seriously, whether drill or real event</a:t>
            </a:r>
          </a:p>
          <a:p>
            <a:pPr marL="482600" indent="-342900" algn="l">
              <a:buFont typeface="Arial" panose="020B0604020202020204" pitchFamily="34" charset="0"/>
              <a:buChar char="•"/>
              <a:defRPr/>
            </a:pPr>
            <a:r>
              <a:rPr lang="en-US" altLang="en-US" sz="2000" dirty="0">
                <a:latin typeface="Anton"/>
              </a:rPr>
              <a:t>Know where to exit the school</a:t>
            </a:r>
          </a:p>
          <a:p>
            <a:pPr marL="482600" indent="-342900" algn="l">
              <a:buFont typeface="Arial" panose="020B0604020202020204" pitchFamily="34" charset="0"/>
              <a:buChar char="•"/>
              <a:defRPr/>
            </a:pPr>
            <a:r>
              <a:rPr lang="en-US" altLang="en-US" sz="2000" dirty="0">
                <a:latin typeface="Anton"/>
              </a:rPr>
              <a:t>Know where to meet</a:t>
            </a:r>
          </a:p>
          <a:p>
            <a:pPr marL="482600" indent="-342900" algn="l">
              <a:buFont typeface="Arial" panose="020B0604020202020204" pitchFamily="34" charset="0"/>
              <a:buChar char="•"/>
              <a:defRPr/>
            </a:pPr>
            <a:r>
              <a:rPr lang="en-US" altLang="en-US" sz="2000" dirty="0">
                <a:latin typeface="Anton"/>
              </a:rPr>
              <a:t>Know expectations for coming back to class after the drill</a:t>
            </a:r>
          </a:p>
          <a:p>
            <a:pPr marL="482600" indent="-342900" algn="l">
              <a:buFont typeface="Arial" panose="020B0604020202020204" pitchFamily="34" charset="0"/>
              <a:buChar char="•"/>
              <a:defRPr/>
            </a:pPr>
            <a:endParaRPr lang="en-US" altLang="en-US" sz="2000" dirty="0">
              <a:latin typeface="Anton"/>
            </a:endParaRPr>
          </a:p>
          <a:p>
            <a:pPr marL="482600" indent="-342900" algn="l">
              <a:buFont typeface="Arial" panose="020B0604020202020204" pitchFamily="34" charset="0"/>
              <a:buChar char="•"/>
              <a:defRPr/>
            </a:pPr>
            <a:r>
              <a:rPr lang="en-US" altLang="en-US" sz="2000" dirty="0">
                <a:solidFill>
                  <a:srgbClr val="FF0000"/>
                </a:solidFill>
                <a:latin typeface="Anton"/>
              </a:rPr>
              <a:t>Lets Review Our Exit</a:t>
            </a:r>
            <a:endParaRPr lang="en-US" altLang="en-US" sz="1800" dirty="0">
              <a:solidFill>
                <a:srgbClr val="FF0000"/>
              </a:solidFill>
              <a:latin typeface="Berlin Sans FB Demi" panose="020E0802020502020306" pitchFamily="34" charset="0"/>
            </a:endParaRPr>
          </a:p>
        </p:txBody>
      </p:sp>
    </p:spTree>
    <p:extLst>
      <p:ext uri="{BB962C8B-B14F-4D97-AF65-F5344CB8AC3E}">
        <p14:creationId xmlns:p14="http://schemas.microsoft.com/office/powerpoint/2010/main" val="1677483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50" name="Google Shape;95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US" dirty="0">
                <a:latin typeface="Franklin Gothic Heavy" panose="020B0903020102020204" pitchFamily="34" charset="0"/>
              </a:rPr>
              <a:t>EVACUATION INFORMATION</a:t>
            </a:r>
            <a:endParaRPr lang="en-US" dirty="0"/>
          </a:p>
        </p:txBody>
      </p:sp>
      <p:sp>
        <p:nvSpPr>
          <p:cNvPr id="38" name="Rectangle 3">
            <a:extLst>
              <a:ext uri="{FF2B5EF4-FFF2-40B4-BE49-F238E27FC236}">
                <a16:creationId xmlns:a16="http://schemas.microsoft.com/office/drawing/2014/main" id="{4FD22025-DBDB-9680-B399-D29CCB1DCE67}"/>
              </a:ext>
            </a:extLst>
          </p:cNvPr>
          <p:cNvSpPr txBox="1">
            <a:spLocks noChangeArrowheads="1"/>
          </p:cNvSpPr>
          <p:nvPr/>
        </p:nvSpPr>
        <p:spPr>
          <a:xfrm>
            <a:off x="1110388" y="1017725"/>
            <a:ext cx="7313612" cy="5105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9pPr>
          </a:lstStyle>
          <a:p>
            <a:pPr marL="482600" indent="-342900" algn="l">
              <a:buFont typeface="Arial" panose="020B0604020202020204" pitchFamily="34" charset="0"/>
              <a:buChar char="•"/>
              <a:defRPr/>
            </a:pPr>
            <a:r>
              <a:rPr lang="en-US" altLang="en-US" sz="2000" dirty="0">
                <a:latin typeface="Anton"/>
              </a:rPr>
              <a:t>In the event that we have to evacuate, AND THEN DISMISS, from </a:t>
            </a:r>
            <a:r>
              <a:rPr lang="en-US" altLang="en-US" sz="2000" dirty="0">
                <a:solidFill>
                  <a:srgbClr val="FF0000"/>
                </a:solidFill>
                <a:latin typeface="Anton"/>
              </a:rPr>
              <a:t>Willie </a:t>
            </a:r>
            <a:r>
              <a:rPr lang="en-US" altLang="en-US" sz="2000" dirty="0" err="1">
                <a:solidFill>
                  <a:srgbClr val="FF0000"/>
                </a:solidFill>
                <a:latin typeface="Anton"/>
              </a:rPr>
              <a:t>O’Ree</a:t>
            </a:r>
            <a:r>
              <a:rPr lang="en-US" altLang="en-US" sz="2000" dirty="0">
                <a:latin typeface="Anton"/>
              </a:rPr>
              <a:t>, the BEST &amp; FASTEST METHOD to get home is by taking the BUS</a:t>
            </a:r>
          </a:p>
          <a:p>
            <a:pPr marL="482600" indent="-342900" algn="l">
              <a:buFont typeface="Arial" panose="020B0604020202020204" pitchFamily="34" charset="0"/>
              <a:buChar char="•"/>
              <a:defRPr/>
            </a:pPr>
            <a:endParaRPr lang="en-US" altLang="en-US" sz="2000" dirty="0">
              <a:latin typeface="Anton"/>
            </a:endParaRPr>
          </a:p>
          <a:p>
            <a:pPr marL="482600" indent="-342900" algn="l">
              <a:buFont typeface="Arial" panose="020B0604020202020204" pitchFamily="34" charset="0"/>
              <a:buChar char="•"/>
              <a:defRPr/>
            </a:pPr>
            <a:r>
              <a:rPr lang="en-US" altLang="en-US" sz="2000" dirty="0">
                <a:latin typeface="Anton"/>
              </a:rPr>
              <a:t>You can contact your parents to let them know you are fine, but if they want to pick you up, they will be the last ones allowed to get you. There will be emergency personnel directing the situation and BUSES will go first.  All others will be                                                       afterwards</a:t>
            </a:r>
            <a:endParaRPr lang="en-US" altLang="en-US" sz="1800" dirty="0">
              <a:solidFill>
                <a:srgbClr val="FF0000"/>
              </a:solidFill>
              <a:latin typeface="Berlin Sans FB Demi" panose="020E0802020502020306" pitchFamily="34" charset="0"/>
            </a:endParaRPr>
          </a:p>
        </p:txBody>
      </p:sp>
    </p:spTree>
    <p:extLst>
      <p:ext uri="{BB962C8B-B14F-4D97-AF65-F5344CB8AC3E}">
        <p14:creationId xmlns:p14="http://schemas.microsoft.com/office/powerpoint/2010/main" val="4257991180"/>
      </p:ext>
    </p:extLst>
  </p:cSld>
  <p:clrMapOvr>
    <a:masterClrMapping/>
  </p:clrMapOvr>
</p:sld>
</file>

<file path=ppt/theme/theme1.xml><?xml version="1.0" encoding="utf-8"?>
<a:theme xmlns:a="http://schemas.openxmlformats.org/drawingml/2006/main" name="Java Programming Workshop by Slidesgo">
  <a:themeElements>
    <a:clrScheme name="Simple Light">
      <a:dk1>
        <a:srgbClr val="FAFAFA"/>
      </a:dk1>
      <a:lt1>
        <a:srgbClr val="0E0E0E"/>
      </a:lt1>
      <a:dk2>
        <a:srgbClr val="2E2E2E"/>
      </a:dk2>
      <a:lt2>
        <a:srgbClr val="0F0F0F"/>
      </a:lt2>
      <a:accent1>
        <a:srgbClr val="00C3DA"/>
      </a:accent1>
      <a:accent2>
        <a:srgbClr val="0B8EDA"/>
      </a:accent2>
      <a:accent3>
        <a:srgbClr val="7800DA"/>
      </a:accent3>
      <a:accent4>
        <a:srgbClr val="DA0078"/>
      </a:accent4>
      <a:accent5>
        <a:srgbClr val="FFFFFF"/>
      </a:accent5>
      <a:accent6>
        <a:srgbClr val="FFFFFF"/>
      </a:accent6>
      <a:hlink>
        <a:srgbClr val="FAFAF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649</TotalTime>
  <Words>812</Words>
  <Application>Microsoft Office PowerPoint</Application>
  <PresentationFormat>On-screen Show (16:9)</PresentationFormat>
  <Paragraphs>107</Paragraphs>
  <Slides>14</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Open Sans</vt:lpstr>
      <vt:lpstr>Berlin Sans FB Demi</vt:lpstr>
      <vt:lpstr>Catamaran</vt:lpstr>
      <vt:lpstr>Bebas Neue</vt:lpstr>
      <vt:lpstr>Anton</vt:lpstr>
      <vt:lpstr>Franklin Gothic Heavy</vt:lpstr>
      <vt:lpstr>Java Programming Workshop by Slidesgo</vt:lpstr>
      <vt:lpstr>COMPUTER SCIENCE 110</vt:lpstr>
      <vt:lpstr>Zero Day - Welcome</vt:lpstr>
      <vt:lpstr>About Your Instructor</vt:lpstr>
      <vt:lpstr>What To Expect From This Course</vt:lpstr>
      <vt:lpstr>Class Expectations</vt:lpstr>
      <vt:lpstr>SIGNING IN AND OUT </vt:lpstr>
      <vt:lpstr>COURSE MATERIALS</vt:lpstr>
      <vt:lpstr>FIRE DRILL PROCEDURE</vt:lpstr>
      <vt:lpstr>EVACUATION INFORMATION</vt:lpstr>
      <vt:lpstr>STASH YOUR TRASH &amp; RECYCLE </vt:lpstr>
      <vt:lpstr>WASHROOM BREAKS</vt:lpstr>
      <vt:lpstr>ELECTRONIC ENTERTAINMENT DEVICES</vt:lpstr>
      <vt:lpstr>Misc. Notes</vt:lpstr>
      <vt:lpstr>Let's Start Thinks About Apps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SCIENCE 110</dc:title>
  <cp:lastModifiedBy>Jeffrey McDowell</cp:lastModifiedBy>
  <cp:revision>12</cp:revision>
  <dcterms:modified xsi:type="dcterms:W3CDTF">2024-01-31T18:35:50Z</dcterms:modified>
</cp:coreProperties>
</file>